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8DC324-456E-48BA-A58A-FCC674CDDD58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3499A7-BEBA-4EB0-9154-4AF56B149792}">
      <dgm:prSet phldrT="[Текст]"/>
      <dgm:spPr/>
      <dgm:t>
        <a:bodyPr/>
        <a:lstStyle/>
        <a:p>
          <a:r>
            <a:rPr lang="uk-UA" dirty="0" smtClean="0"/>
            <a:t>Антоніми</a:t>
          </a:r>
          <a:endParaRPr lang="ru-RU" dirty="0"/>
        </a:p>
      </dgm:t>
    </dgm:pt>
    <dgm:pt modelId="{7680085C-726D-4F39-A300-1A7EF8649018}" type="parTrans" cxnId="{32A810F2-0CA9-4A5B-BA2E-B77E04707A96}">
      <dgm:prSet/>
      <dgm:spPr/>
      <dgm:t>
        <a:bodyPr/>
        <a:lstStyle/>
        <a:p>
          <a:endParaRPr lang="ru-RU"/>
        </a:p>
      </dgm:t>
    </dgm:pt>
    <dgm:pt modelId="{0750B75F-43B8-44C4-9950-5A6A7FCC4FDB}" type="sibTrans" cxnId="{32A810F2-0CA9-4A5B-BA2E-B77E04707A96}">
      <dgm:prSet/>
      <dgm:spPr/>
      <dgm:t>
        <a:bodyPr/>
        <a:lstStyle/>
        <a:p>
          <a:endParaRPr lang="ru-RU"/>
        </a:p>
      </dgm:t>
    </dgm:pt>
    <dgm:pt modelId="{65FF97E7-9BC5-4F9E-85FE-0D80A11C6568}">
      <dgm:prSet phldrT="[Текст]"/>
      <dgm:spPr/>
      <dgm:t>
        <a:bodyPr/>
        <a:lstStyle/>
        <a:p>
          <a:r>
            <a:rPr lang="uk-UA" dirty="0" smtClean="0"/>
            <a:t>Однокореневі</a:t>
          </a:r>
        </a:p>
        <a:p>
          <a:r>
            <a:rPr lang="uk-UA" dirty="0" smtClean="0"/>
            <a:t>(доля-недоля)</a:t>
          </a:r>
          <a:endParaRPr lang="ru-RU" dirty="0"/>
        </a:p>
      </dgm:t>
    </dgm:pt>
    <dgm:pt modelId="{A09AA13E-9740-4DC7-9281-119B7E7CC62F}" type="parTrans" cxnId="{F016EFE1-01B9-455F-9012-DD047947B92D}">
      <dgm:prSet/>
      <dgm:spPr/>
      <dgm:t>
        <a:bodyPr/>
        <a:lstStyle/>
        <a:p>
          <a:endParaRPr lang="ru-RU"/>
        </a:p>
      </dgm:t>
    </dgm:pt>
    <dgm:pt modelId="{C6271DE5-3318-49B0-8FBF-81D14F5B684E}" type="sibTrans" cxnId="{F016EFE1-01B9-455F-9012-DD047947B92D}">
      <dgm:prSet/>
      <dgm:spPr/>
      <dgm:t>
        <a:bodyPr/>
        <a:lstStyle/>
        <a:p>
          <a:endParaRPr lang="ru-RU"/>
        </a:p>
      </dgm:t>
    </dgm:pt>
    <dgm:pt modelId="{857A55A9-090D-4DEF-B85F-CE5380079366}">
      <dgm:prSet phldrT="[Текст]"/>
      <dgm:spPr/>
      <dgm:t>
        <a:bodyPr/>
        <a:lstStyle/>
        <a:p>
          <a:r>
            <a:rPr lang="uk-UA" dirty="0" err="1" smtClean="0"/>
            <a:t>Різнокореневі</a:t>
          </a:r>
          <a:endParaRPr lang="uk-UA" dirty="0" smtClean="0"/>
        </a:p>
        <a:p>
          <a:r>
            <a:rPr lang="uk-UA" dirty="0" smtClean="0"/>
            <a:t>(день-ніч)</a:t>
          </a:r>
          <a:endParaRPr lang="ru-RU" dirty="0"/>
        </a:p>
      </dgm:t>
    </dgm:pt>
    <dgm:pt modelId="{DE273030-5341-47AA-931B-59F40EB05633}" type="parTrans" cxnId="{B93774F4-4A94-4353-96D1-0F93890D5461}">
      <dgm:prSet/>
      <dgm:spPr/>
      <dgm:t>
        <a:bodyPr/>
        <a:lstStyle/>
        <a:p>
          <a:endParaRPr lang="ru-RU"/>
        </a:p>
      </dgm:t>
    </dgm:pt>
    <dgm:pt modelId="{D7D98B0E-7E21-42C9-9951-C4BBA81B3A3F}" type="sibTrans" cxnId="{B93774F4-4A94-4353-96D1-0F93890D5461}">
      <dgm:prSet/>
      <dgm:spPr/>
      <dgm:t>
        <a:bodyPr/>
        <a:lstStyle/>
        <a:p>
          <a:endParaRPr lang="ru-RU"/>
        </a:p>
      </dgm:t>
    </dgm:pt>
    <dgm:pt modelId="{C86BE205-149B-43DA-9D30-A9B07150BEAF}" type="pres">
      <dgm:prSet presAssocID="{C98DC324-456E-48BA-A58A-FCC674CDDD5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2470607-A832-4FB0-AAF4-BC3101994416}" type="pres">
      <dgm:prSet presAssocID="{2D3499A7-BEBA-4EB0-9154-4AF56B149792}" presName="centerShape" presStyleLbl="node0" presStyleIdx="0" presStyleCnt="1"/>
      <dgm:spPr/>
      <dgm:t>
        <a:bodyPr/>
        <a:lstStyle/>
        <a:p>
          <a:endParaRPr lang="ru-RU"/>
        </a:p>
      </dgm:t>
    </dgm:pt>
    <dgm:pt modelId="{C5FFB138-09F3-420E-9829-F7673169C178}" type="pres">
      <dgm:prSet presAssocID="{A09AA13E-9740-4DC7-9281-119B7E7CC62F}" presName="parTrans" presStyleLbl="bgSibTrans2D1" presStyleIdx="0" presStyleCnt="2"/>
      <dgm:spPr/>
    </dgm:pt>
    <dgm:pt modelId="{0F71245F-BD7B-428F-A32B-0DE9A8532BF3}" type="pres">
      <dgm:prSet presAssocID="{65FF97E7-9BC5-4F9E-85FE-0D80A11C6568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9B1267-C86A-44A9-A46A-9EC75FE39BB4}" type="pres">
      <dgm:prSet presAssocID="{DE273030-5341-47AA-931B-59F40EB05633}" presName="parTrans" presStyleLbl="bgSibTrans2D1" presStyleIdx="1" presStyleCnt="2"/>
      <dgm:spPr/>
    </dgm:pt>
    <dgm:pt modelId="{0EEAEC8B-B0CF-4906-BF24-7E243AA13D5A}" type="pres">
      <dgm:prSet presAssocID="{857A55A9-090D-4DEF-B85F-CE5380079366}" presName="node" presStyleLbl="node1" presStyleIdx="1" presStyleCnt="2" custRadScaleRad="99702" custRadScaleInc="-3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D069CA-2512-40BB-8851-32BFCD369528}" type="presOf" srcId="{A09AA13E-9740-4DC7-9281-119B7E7CC62F}" destId="{C5FFB138-09F3-420E-9829-F7673169C178}" srcOrd="0" destOrd="0" presId="urn:microsoft.com/office/officeart/2005/8/layout/radial4"/>
    <dgm:cxn modelId="{32A810F2-0CA9-4A5B-BA2E-B77E04707A96}" srcId="{C98DC324-456E-48BA-A58A-FCC674CDDD58}" destId="{2D3499A7-BEBA-4EB0-9154-4AF56B149792}" srcOrd="0" destOrd="0" parTransId="{7680085C-726D-4F39-A300-1A7EF8649018}" sibTransId="{0750B75F-43B8-44C4-9950-5A6A7FCC4FDB}"/>
    <dgm:cxn modelId="{47AA8995-A86E-4087-83E5-993128E0FFFA}" type="presOf" srcId="{65FF97E7-9BC5-4F9E-85FE-0D80A11C6568}" destId="{0F71245F-BD7B-428F-A32B-0DE9A8532BF3}" srcOrd="0" destOrd="0" presId="urn:microsoft.com/office/officeart/2005/8/layout/radial4"/>
    <dgm:cxn modelId="{F016EFE1-01B9-455F-9012-DD047947B92D}" srcId="{2D3499A7-BEBA-4EB0-9154-4AF56B149792}" destId="{65FF97E7-9BC5-4F9E-85FE-0D80A11C6568}" srcOrd="0" destOrd="0" parTransId="{A09AA13E-9740-4DC7-9281-119B7E7CC62F}" sibTransId="{C6271DE5-3318-49B0-8FBF-81D14F5B684E}"/>
    <dgm:cxn modelId="{B93774F4-4A94-4353-96D1-0F93890D5461}" srcId="{2D3499A7-BEBA-4EB0-9154-4AF56B149792}" destId="{857A55A9-090D-4DEF-B85F-CE5380079366}" srcOrd="1" destOrd="0" parTransId="{DE273030-5341-47AA-931B-59F40EB05633}" sibTransId="{D7D98B0E-7E21-42C9-9951-C4BBA81B3A3F}"/>
    <dgm:cxn modelId="{AE6049D1-14B0-47E7-92E8-578A65E740A8}" type="presOf" srcId="{C98DC324-456E-48BA-A58A-FCC674CDDD58}" destId="{C86BE205-149B-43DA-9D30-A9B07150BEAF}" srcOrd="0" destOrd="0" presId="urn:microsoft.com/office/officeart/2005/8/layout/radial4"/>
    <dgm:cxn modelId="{28512122-65F4-49BC-997B-AEE7AFD5E495}" type="presOf" srcId="{2D3499A7-BEBA-4EB0-9154-4AF56B149792}" destId="{62470607-A832-4FB0-AAF4-BC3101994416}" srcOrd="0" destOrd="0" presId="urn:microsoft.com/office/officeart/2005/8/layout/radial4"/>
    <dgm:cxn modelId="{A3EFAB0B-9761-4DA8-AC08-DD044862CF8B}" type="presOf" srcId="{DE273030-5341-47AA-931B-59F40EB05633}" destId="{0E9B1267-C86A-44A9-A46A-9EC75FE39BB4}" srcOrd="0" destOrd="0" presId="urn:microsoft.com/office/officeart/2005/8/layout/radial4"/>
    <dgm:cxn modelId="{422C351F-5B58-4880-B026-C43C9045A47D}" type="presOf" srcId="{857A55A9-090D-4DEF-B85F-CE5380079366}" destId="{0EEAEC8B-B0CF-4906-BF24-7E243AA13D5A}" srcOrd="0" destOrd="0" presId="urn:microsoft.com/office/officeart/2005/8/layout/radial4"/>
    <dgm:cxn modelId="{DF01059E-3533-4214-A9CF-89358B4DBAB8}" type="presParOf" srcId="{C86BE205-149B-43DA-9D30-A9B07150BEAF}" destId="{62470607-A832-4FB0-AAF4-BC3101994416}" srcOrd="0" destOrd="0" presId="urn:microsoft.com/office/officeart/2005/8/layout/radial4"/>
    <dgm:cxn modelId="{2273AF9A-6D8B-4AA3-B062-9BC77288076E}" type="presParOf" srcId="{C86BE205-149B-43DA-9D30-A9B07150BEAF}" destId="{C5FFB138-09F3-420E-9829-F7673169C178}" srcOrd="1" destOrd="0" presId="urn:microsoft.com/office/officeart/2005/8/layout/radial4"/>
    <dgm:cxn modelId="{E9458806-F7F5-4EA1-8C74-934AF760EC88}" type="presParOf" srcId="{C86BE205-149B-43DA-9D30-A9B07150BEAF}" destId="{0F71245F-BD7B-428F-A32B-0DE9A8532BF3}" srcOrd="2" destOrd="0" presId="urn:microsoft.com/office/officeart/2005/8/layout/radial4"/>
    <dgm:cxn modelId="{D71CC3C7-014D-42F3-A614-B9924D38D21D}" type="presParOf" srcId="{C86BE205-149B-43DA-9D30-A9B07150BEAF}" destId="{0E9B1267-C86A-44A9-A46A-9EC75FE39BB4}" srcOrd="3" destOrd="0" presId="urn:microsoft.com/office/officeart/2005/8/layout/radial4"/>
    <dgm:cxn modelId="{263E96F1-3099-4728-80EC-35797C58C438}" type="presParOf" srcId="{C86BE205-149B-43DA-9D30-A9B07150BEAF}" destId="{0EEAEC8B-B0CF-4906-BF24-7E243AA13D5A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470607-A832-4FB0-AAF4-BC3101994416}">
      <dsp:nvSpPr>
        <dsp:cNvPr id="0" name=""/>
        <dsp:cNvSpPr/>
      </dsp:nvSpPr>
      <dsp:spPr>
        <a:xfrm>
          <a:off x="2022781" y="933354"/>
          <a:ext cx="1474372" cy="14743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Антоніми</a:t>
          </a:r>
          <a:endParaRPr lang="ru-RU" sz="1800" kern="1200" dirty="0"/>
        </a:p>
      </dsp:txBody>
      <dsp:txXfrm>
        <a:off x="2022781" y="933354"/>
        <a:ext cx="1474372" cy="1474372"/>
      </dsp:txXfrm>
    </dsp:sp>
    <dsp:sp modelId="{C5FFB138-09F3-420E-9829-F7673169C178}">
      <dsp:nvSpPr>
        <dsp:cNvPr id="0" name=""/>
        <dsp:cNvSpPr/>
      </dsp:nvSpPr>
      <dsp:spPr>
        <a:xfrm rot="12900000">
          <a:off x="1072051" y="675028"/>
          <a:ext cx="1132460" cy="42019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1245F-BD7B-428F-A32B-0DE9A8532BF3}">
      <dsp:nvSpPr>
        <dsp:cNvPr id="0" name=""/>
        <dsp:cNvSpPr/>
      </dsp:nvSpPr>
      <dsp:spPr>
        <a:xfrm>
          <a:off x="474125" y="89"/>
          <a:ext cx="1400654" cy="1120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Однокореневі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(доля-недоля)</a:t>
          </a:r>
          <a:endParaRPr lang="ru-RU" sz="1500" kern="1200" dirty="0"/>
        </a:p>
      </dsp:txBody>
      <dsp:txXfrm>
        <a:off x="474125" y="89"/>
        <a:ext cx="1400654" cy="1120523"/>
      </dsp:txXfrm>
    </dsp:sp>
    <dsp:sp modelId="{0E9B1267-C86A-44A9-A46A-9EC75FE39BB4}">
      <dsp:nvSpPr>
        <dsp:cNvPr id="0" name=""/>
        <dsp:cNvSpPr/>
      </dsp:nvSpPr>
      <dsp:spPr>
        <a:xfrm rot="19488422">
          <a:off x="3313150" y="674022"/>
          <a:ext cx="1123860" cy="42019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AEC8B-B0CF-4906-BF24-7E243AA13D5A}">
      <dsp:nvSpPr>
        <dsp:cNvPr id="0" name=""/>
        <dsp:cNvSpPr/>
      </dsp:nvSpPr>
      <dsp:spPr>
        <a:xfrm>
          <a:off x="3633971" y="0"/>
          <a:ext cx="1400654" cy="11205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err="1" smtClean="0"/>
            <a:t>Різнокореневі</a:t>
          </a:r>
          <a:endParaRPr lang="uk-UA" sz="1500" kern="1200" dirty="0" smtClean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(день-ніч)</a:t>
          </a:r>
          <a:endParaRPr lang="ru-RU" sz="1500" kern="1200" dirty="0"/>
        </a:p>
      </dsp:txBody>
      <dsp:txXfrm>
        <a:off x="3633971" y="0"/>
        <a:ext cx="1400654" cy="1120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C24057-9DBC-47BF-8A53-6388D48D3427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586C5C3-9AF2-4DF8-BE70-93CA2BA370F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B%D0%BE%D0%B2%D0%BE" TargetMode="External"/><Relationship Id="rId2" Type="http://schemas.openxmlformats.org/officeDocument/2006/relationships/hyperlink" Target="https://uk.wikipedia.org/wiki/%D0%A7%D0%B0%D1%81%D1%82%D0%B8%D0%BD%D0%B0_%D0%BC%D0%BE%D0%B2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1%80%D0%B8%D0%B9%D0%BC%D0%B5%D0%BD%D0%BD%D0%B8%D0%BA" TargetMode="External"/><Relationship Id="rId5" Type="http://schemas.openxmlformats.org/officeDocument/2006/relationships/hyperlink" Target="https://uk.wikipedia.org/wiki/%D0%9F%D1%80%D0%B8%D0%BA%D0%BC%D0%B5%D1%82%D0%BD%D0%B8%D0%BA" TargetMode="External"/><Relationship Id="rId4" Type="http://schemas.openxmlformats.org/officeDocument/2006/relationships/hyperlink" Target="https://uk.wikipedia.org/wiki/%D0%90%D0%B1%D1%81%D1%82%D1%80%D0%B0%D0%BA%D1%86%D1%96%D1%8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k.wikipedia.org/wiki/%D0%91%D0%B0%D0%B3%D0%B0%D1%82%D0%BE%D0%B7%D0%BD%D0%B0%D1%87%D0%BD%D1%96%D1%81%D1%82%D1%8C_%D1%81%D0%BB%D0%BE%D0%B2%D0%B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86._%D0%9D%D0%B5%D1%87%D1%83%D0%B9-%D0%9B%D0%B5%D0%B2%D0%B8%D1%86%D1%8C%D0%BA%D0%B8%D0%B9" TargetMode="External"/><Relationship Id="rId2" Type="http://schemas.openxmlformats.org/officeDocument/2006/relationships/hyperlink" Target="https://uk.wikipedia.org/wiki/%D0%9E._%D0%93%D0%BE%D0%BD%D1%87%D0%B0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uk.wikipedia.org/wiki/%D0%9B%D0%B5%D1%81%D1%8F_%D0%A3%D0%BA%D1%80%D0%B0%D1%97%D0%BD%D0%BA%D0%B0" TargetMode="External"/><Relationship Id="rId4" Type="http://schemas.openxmlformats.org/officeDocument/2006/relationships/hyperlink" Target="https://uk.wikipedia.org/wiki/%D0%9B._%D0%93%D0%BB%D1%96%D0%B1%D0%BE%D0%B2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k.wikipedia.org/wiki/%D0%A1%D0%B5%D0%BC%D0%B0%D0%BD%D1%82%D0%B8%D0%BA%D0%B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B%D0%BE%D0%B2%D0%BE" TargetMode="External"/><Relationship Id="rId2" Type="http://schemas.openxmlformats.org/officeDocument/2006/relationships/hyperlink" Target="https://uk.wikipedia.org/wiki/%D0%9A%D0%BE%D0%BD%D1%82%D0%B5%D0%BA%D1%81%D1%8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.wikipedia.org/wiki/%D0%9C%D0%BE%D0%B2%D0%B0" TargetMode="External"/><Relationship Id="rId4" Type="http://schemas.openxmlformats.org/officeDocument/2006/relationships/hyperlink" Target="https://uk.wikipedia.org/wiki/%D0%9C%D0%B0%D0%BA%D1%81%D0%B8%D0%BC_%D0%A0%D0%B8%D0%BB%D1%8C%D1%81%D1%8C%D0%BA%D0%B8%D0%B9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F%D1%80%D0%B8%D0%BA%D0%B0%D0%B7%D0%BA%D0%B0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s://uk.wikipedia.org/wiki/%D0%9F%D1%80%D0%B8%D1%81%D0%BB%D1%96%D0%B2%27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E%D0%BA%D1%81%D0%B8%D0%BC%D0%BE%D1%80%D0%BE%D0%BD" TargetMode="External"/><Relationship Id="rId5" Type="http://schemas.openxmlformats.org/officeDocument/2006/relationships/hyperlink" Target="https://uk.wikipedia.org/wiki/%D0%A4%D1%80%D0%B0%D0%B7%D0%B5%D0%BE%D0%BB%D0%BE%D0%B3%D1%96%D0%B7%D0%BC" TargetMode="External"/><Relationship Id="rId4" Type="http://schemas.openxmlformats.org/officeDocument/2006/relationships/hyperlink" Target="https://uk.wikipedia.org/wiki/%D0%94%D0%BE%D1%82%D0%B5%D0%B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1556792"/>
            <a:ext cx="5105400" cy="286816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5296272"/>
            <a:ext cx="6224736" cy="1561728"/>
          </a:xfrm>
        </p:spPr>
        <p:txBody>
          <a:bodyPr/>
          <a:lstStyle/>
          <a:p>
            <a:r>
              <a:rPr lang="uk-UA" dirty="0" smtClean="0"/>
              <a:t>Бабич Яна 10-А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79712" y="1196752"/>
            <a:ext cx="61206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Антон</a:t>
            </a:r>
            <a:r>
              <a:rPr lang="uk-UA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і</a:t>
            </a:r>
            <a:r>
              <a:rPr lang="ru-RU" sz="54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ми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svitppt.com.ua/images/27/26661/770/img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7979831" cy="59796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Антоніми</a:t>
            </a:r>
            <a:r>
              <a:rPr lang="ru-RU" sz="1800" dirty="0" smtClean="0"/>
              <a:t> – </a:t>
            </a:r>
            <a:r>
              <a:rPr lang="ru-RU" sz="1800" dirty="0" err="1" smtClean="0"/>
              <a:t>це</a:t>
            </a:r>
            <a:r>
              <a:rPr lang="ru-RU" sz="1800" dirty="0" smtClean="0"/>
              <a:t> слова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протилежним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лексичним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значенням</a:t>
            </a:r>
            <a:r>
              <a:rPr lang="ru-RU" sz="1800" dirty="0" smtClean="0"/>
              <a:t>, </a:t>
            </a:r>
            <a:r>
              <a:rPr lang="ru-RU" sz="1800" dirty="0" err="1" smtClean="0"/>
              <a:t>однак</a:t>
            </a:r>
            <a:r>
              <a:rPr lang="ru-RU" sz="1800" dirty="0" smtClean="0"/>
              <a:t> </a:t>
            </a:r>
            <a:r>
              <a:rPr lang="ru-RU" sz="1800" dirty="0" err="1" smtClean="0"/>
              <a:t>поєднані</a:t>
            </a:r>
            <a:r>
              <a:rPr lang="ru-RU" sz="1800" dirty="0" smtClean="0"/>
              <a:t> </a:t>
            </a:r>
            <a:r>
              <a:rPr lang="ru-RU" sz="1800" dirty="0" err="1" smtClean="0"/>
              <a:t>певним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спільним</a:t>
            </a:r>
            <a:r>
              <a:rPr lang="ru-RU" sz="1800" dirty="0" smtClean="0"/>
              <a:t> фактором,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: </a:t>
            </a:r>
            <a:r>
              <a:rPr lang="ru-RU" sz="1800" dirty="0" err="1" smtClean="0"/>
              <a:t>високий</a:t>
            </a:r>
            <a:r>
              <a:rPr lang="ru-RU" sz="1800" dirty="0" smtClean="0"/>
              <a:t> – </a:t>
            </a:r>
            <a:r>
              <a:rPr lang="ru-RU" sz="1800" dirty="0" err="1" smtClean="0"/>
              <a:t>низький</a:t>
            </a:r>
            <a:r>
              <a:rPr lang="ru-RU" sz="1800" dirty="0" smtClean="0"/>
              <a:t> (</a:t>
            </a:r>
            <a:r>
              <a:rPr lang="ru-RU" sz="1800" dirty="0" err="1" smtClean="0"/>
              <a:t>зріст</a:t>
            </a:r>
            <a:r>
              <a:rPr lang="ru-RU" sz="1800" dirty="0" smtClean="0"/>
              <a:t>), </a:t>
            </a:r>
            <a:r>
              <a:rPr lang="ru-RU" sz="1800" dirty="0" err="1" smtClean="0"/>
              <a:t>товстий</a:t>
            </a:r>
            <a:r>
              <a:rPr lang="ru-RU" sz="1800" dirty="0" smtClean="0"/>
              <a:t> – </a:t>
            </a:r>
            <a:r>
              <a:rPr lang="ru-RU" sz="1800" dirty="0" err="1" smtClean="0"/>
              <a:t>худий</a:t>
            </a:r>
            <a:r>
              <a:rPr lang="ru-RU" sz="1800" dirty="0" smtClean="0"/>
              <a:t> (</a:t>
            </a:r>
            <a:r>
              <a:rPr lang="ru-RU" sz="1800" dirty="0" err="1" smtClean="0"/>
              <a:t>статура</a:t>
            </a:r>
            <a:r>
              <a:rPr lang="ru-RU" sz="1800" dirty="0" smtClean="0"/>
              <a:t>), веселий – </a:t>
            </a:r>
            <a:r>
              <a:rPr lang="ru-RU" sz="1800" dirty="0" err="1" smtClean="0"/>
              <a:t>сумний</a:t>
            </a:r>
            <a:r>
              <a:rPr lang="ru-RU" sz="1800" dirty="0" smtClean="0"/>
              <a:t> (</a:t>
            </a:r>
            <a:r>
              <a:rPr lang="ru-RU" sz="1800" dirty="0" err="1" smtClean="0"/>
              <a:t>настрій</a:t>
            </a:r>
            <a:r>
              <a:rPr lang="ru-RU" sz="1800" dirty="0" smtClean="0"/>
              <a:t>). Як </a:t>
            </a:r>
            <a:r>
              <a:rPr lang="ru-RU" sz="1800" dirty="0" err="1" smtClean="0"/>
              <a:t>бачимо</a:t>
            </a:r>
            <a:r>
              <a:rPr lang="ru-RU" sz="1800" dirty="0" smtClean="0"/>
              <a:t>, </a:t>
            </a:r>
            <a:r>
              <a:rPr lang="ru-RU" sz="1800" dirty="0" err="1" smtClean="0"/>
              <a:t>антоніми</a:t>
            </a:r>
            <a:r>
              <a:rPr lang="ru-RU" sz="1800" dirty="0" smtClean="0"/>
              <a:t> </a:t>
            </a:r>
            <a:r>
              <a:rPr lang="ru-RU" sz="1800" dirty="0" err="1" smtClean="0"/>
              <a:t>поєднуються</a:t>
            </a:r>
            <a:r>
              <a:rPr lang="ru-RU" sz="1800" dirty="0" smtClean="0"/>
              <a:t> у пари. </a:t>
            </a:r>
            <a:r>
              <a:rPr lang="ru-RU" sz="1800" dirty="0" err="1" smtClean="0"/>
              <a:t>Багатозначні</a:t>
            </a:r>
            <a:r>
              <a:rPr lang="ru-RU" sz="1800" dirty="0" smtClean="0"/>
              <a:t> слова </a:t>
            </a:r>
            <a:r>
              <a:rPr lang="ru-RU" sz="1800" dirty="0" err="1" smtClean="0"/>
              <a:t>можуть</a:t>
            </a:r>
            <a:r>
              <a:rPr lang="ru-RU" sz="1800" dirty="0" smtClean="0"/>
              <a:t> </a:t>
            </a:r>
            <a:r>
              <a:rPr lang="ru-RU" sz="1800" dirty="0" err="1" smtClean="0"/>
              <a:t>входити</a:t>
            </a:r>
            <a:r>
              <a:rPr lang="ru-RU" sz="1800" dirty="0" smtClean="0"/>
              <a:t> у </a:t>
            </a:r>
            <a:r>
              <a:rPr lang="ru-RU" sz="1800" dirty="0" err="1" smtClean="0"/>
              <a:t>різні</a:t>
            </a:r>
            <a:r>
              <a:rPr lang="ru-RU" sz="1800" dirty="0" smtClean="0"/>
              <a:t> </a:t>
            </a:r>
            <a:r>
              <a:rPr lang="ru-RU" sz="1800" dirty="0" err="1" smtClean="0"/>
              <a:t>антонімічні</a:t>
            </a:r>
            <a:r>
              <a:rPr lang="ru-RU" sz="1800" dirty="0" smtClean="0"/>
              <a:t> пари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різним</a:t>
            </a:r>
            <a:r>
              <a:rPr lang="ru-RU" sz="1800" dirty="0" smtClean="0"/>
              <a:t> </a:t>
            </a:r>
            <a:r>
              <a:rPr lang="ru-RU" sz="1800" dirty="0" err="1" smtClean="0"/>
              <a:t>відтінками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своїх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значень</a:t>
            </a:r>
            <a:r>
              <a:rPr lang="ru-RU" sz="1800" dirty="0" smtClean="0"/>
              <a:t>.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, </a:t>
            </a:r>
            <a:r>
              <a:rPr lang="ru-RU" sz="1800" dirty="0" err="1" smtClean="0"/>
              <a:t>важка</a:t>
            </a:r>
            <a:r>
              <a:rPr lang="ru-RU" sz="1800" dirty="0" smtClean="0"/>
              <a:t> </a:t>
            </a:r>
            <a:r>
              <a:rPr lang="ru-RU" sz="1800" dirty="0" err="1" smtClean="0"/>
              <a:t>скриня</a:t>
            </a:r>
            <a:r>
              <a:rPr lang="ru-RU" sz="1800" dirty="0" smtClean="0"/>
              <a:t> – легка </a:t>
            </a:r>
            <a:r>
              <a:rPr lang="ru-RU" sz="1800" dirty="0" err="1" smtClean="0"/>
              <a:t>скриня</a:t>
            </a:r>
            <a:r>
              <a:rPr lang="ru-RU" sz="1800" dirty="0" smtClean="0"/>
              <a:t>; </a:t>
            </a:r>
            <a:r>
              <a:rPr lang="ru-RU" sz="1800" dirty="0" err="1" smtClean="0"/>
              <a:t>важка</a:t>
            </a:r>
            <a:r>
              <a:rPr lang="ru-RU" sz="1800" dirty="0" smtClean="0"/>
              <a:t> хода – плавна хода; </a:t>
            </a:r>
            <a:r>
              <a:rPr lang="ru-RU" sz="1800" dirty="0" err="1" smtClean="0"/>
              <a:t>важке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завдання</a:t>
            </a:r>
            <a:r>
              <a:rPr lang="ru-RU" sz="1800" dirty="0" smtClean="0"/>
              <a:t> – </a:t>
            </a:r>
            <a:r>
              <a:rPr lang="ru-RU" sz="1800" dirty="0" err="1" smtClean="0"/>
              <a:t>просте</a:t>
            </a:r>
            <a:r>
              <a:rPr lang="ru-RU" sz="1800" dirty="0" smtClean="0"/>
              <a:t> </a:t>
            </a:r>
            <a:r>
              <a:rPr lang="ru-RU" sz="1800" dirty="0" err="1" smtClean="0"/>
              <a:t>завдання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47664" y="4149080"/>
          <a:ext cx="5519936" cy="2407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000" dirty="0" err="1" smtClean="0"/>
              <a:t>Антоніми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виражаються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тією</a:t>
            </a:r>
            <a:r>
              <a:rPr lang="ru-RU" sz="2000" dirty="0" smtClean="0"/>
              <a:t> самою </a:t>
            </a:r>
            <a:r>
              <a:rPr lang="ru-RU" sz="2000" dirty="0" err="1" smtClean="0">
                <a:hlinkClick r:id="rId2" tooltip="Частина мови"/>
              </a:rPr>
              <a:t>частиною</a:t>
            </a:r>
            <a:r>
              <a:rPr lang="ru-RU" sz="2000" dirty="0" smtClean="0">
                <a:hlinkClick r:id="rId2" tooltip="Частина мови"/>
              </a:rPr>
              <a:t> </a:t>
            </a:r>
            <a:r>
              <a:rPr lang="ru-RU" sz="2000" dirty="0" err="1" smtClean="0">
                <a:hlinkClick r:id="rId2" tooltip="Частина мови"/>
              </a:rPr>
              <a:t>мови</a:t>
            </a:r>
            <a:r>
              <a:rPr lang="ru-RU" sz="2000" dirty="0" smtClean="0"/>
              <a:t> 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позначають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однорідні</a:t>
            </a:r>
            <a:r>
              <a:rPr lang="ru-RU" sz="2000" dirty="0" smtClean="0"/>
              <a:t> </a:t>
            </a:r>
            <a:r>
              <a:rPr lang="ru-RU" sz="2000" dirty="0" err="1" smtClean="0"/>
              <a:t>явища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явища</a:t>
            </a:r>
            <a:r>
              <a:rPr lang="ru-RU" sz="2000" dirty="0" smtClean="0"/>
              <a:t> одного плану. У </a:t>
            </a:r>
            <a:r>
              <a:rPr lang="ru-RU" sz="2000" dirty="0" err="1" smtClean="0"/>
              <a:t>мовленні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обидва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антоніми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поєднуються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тими</a:t>
            </a:r>
            <a:r>
              <a:rPr lang="ru-RU" sz="2000" dirty="0" smtClean="0"/>
              <a:t> самими словами: </a:t>
            </a:r>
            <a:r>
              <a:rPr lang="ru-RU" sz="2000" dirty="0" err="1" smtClean="0"/>
              <a:t>і</a:t>
            </a:r>
            <a:r>
              <a:rPr lang="ru-RU" sz="2000" dirty="0" smtClean="0"/>
              <a:t> </a:t>
            </a:r>
            <a:r>
              <a:rPr lang="ru-RU" sz="2000" i="1" dirty="0" smtClean="0"/>
              <a:t>початок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кінець</a:t>
            </a:r>
            <a:r>
              <a:rPr lang="ru-RU" sz="2000" dirty="0" smtClean="0"/>
              <a:t> — дня, </a:t>
            </a:r>
            <a:r>
              <a:rPr lang="ru-RU" sz="2000" dirty="0" err="1" smtClean="0"/>
              <a:t>тижня</a:t>
            </a:r>
            <a:r>
              <a:rPr lang="ru-RU" sz="2000" dirty="0" smtClean="0"/>
              <a:t>, </a:t>
            </a:r>
            <a:r>
              <a:rPr lang="ru-RU" sz="2000" dirty="0" err="1" smtClean="0"/>
              <a:t>століття</a:t>
            </a:r>
            <a:r>
              <a:rPr lang="ru-RU" sz="2000" dirty="0" smtClean="0"/>
              <a:t>, </a:t>
            </a:r>
            <a:r>
              <a:rPr lang="ru-RU" sz="2000" dirty="0" err="1" smtClean="0"/>
              <a:t>роботи</a:t>
            </a:r>
            <a:r>
              <a:rPr lang="ru-RU" sz="2000" dirty="0" smtClean="0"/>
              <a:t>, </a:t>
            </a:r>
            <a:r>
              <a:rPr lang="ru-RU" sz="2000" dirty="0" err="1" smtClean="0"/>
              <a:t>твору</a:t>
            </a:r>
            <a:r>
              <a:rPr lang="ru-RU" sz="2000" dirty="0" smtClean="0"/>
              <a:t>, дороги, </a:t>
            </a:r>
            <a:r>
              <a:rPr lang="ru-RU" sz="2000" dirty="0" err="1" smtClean="0"/>
              <a:t>подорожі</a:t>
            </a:r>
            <a:r>
              <a:rPr lang="ru-RU" sz="2000" dirty="0" smtClean="0"/>
              <a:t>, </a:t>
            </a:r>
            <a:r>
              <a:rPr lang="ru-RU" sz="2000" dirty="0" err="1" smtClean="0"/>
              <a:t>поневірянь</a:t>
            </a:r>
            <a:r>
              <a:rPr lang="ru-RU" sz="2000" dirty="0" smtClean="0"/>
              <a:t>, нитки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; </a:t>
            </a:r>
            <a:r>
              <a:rPr lang="ru-RU" sz="2000" dirty="0" err="1" smtClean="0"/>
              <a:t>і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сонячний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 </a:t>
            </a:r>
            <a:r>
              <a:rPr lang="ru-RU" sz="2000" i="1" dirty="0" err="1" smtClean="0"/>
              <a:t>хмарний</a:t>
            </a:r>
            <a:r>
              <a:rPr lang="ru-RU" sz="2000" dirty="0" smtClean="0"/>
              <a:t> — день, ранок, </a:t>
            </a:r>
            <a:r>
              <a:rPr lang="ru-RU" sz="2000" dirty="0" err="1" smtClean="0"/>
              <a:t>вечір</a:t>
            </a:r>
            <a:r>
              <a:rPr lang="ru-RU" sz="2000" dirty="0" smtClean="0"/>
              <a:t>, </a:t>
            </a:r>
            <a:r>
              <a:rPr lang="ru-RU" sz="2000" dirty="0" err="1" smtClean="0"/>
              <a:t>літо</a:t>
            </a:r>
            <a:r>
              <a:rPr lang="ru-RU" sz="2000" dirty="0" smtClean="0"/>
              <a:t>, </a:t>
            </a:r>
            <a:r>
              <a:rPr lang="ru-RU" sz="2000" dirty="0" err="1" smtClean="0"/>
              <a:t>осінь</a:t>
            </a:r>
            <a:r>
              <a:rPr lang="ru-RU" sz="2000" dirty="0" smtClean="0"/>
              <a:t>, весна, погода</a:t>
            </a:r>
            <a:r>
              <a:rPr lang="ru-RU" sz="2000" dirty="0" smtClean="0"/>
              <a:t>.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Антонімами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переважно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3" tooltip="Слово"/>
              </a:rPr>
              <a:t>слова</a:t>
            </a:r>
            <a:r>
              <a:rPr lang="ru-RU" sz="2000" dirty="0" smtClean="0"/>
              <a:t> </a:t>
            </a:r>
            <a:r>
              <a:rPr lang="ru-RU" sz="2000" dirty="0" err="1" smtClean="0"/>
              <a:t>з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4" tooltip="Абстракція"/>
              </a:rPr>
              <a:t>абстрактним</a:t>
            </a:r>
            <a:r>
              <a:rPr lang="ru-RU" sz="2000" dirty="0" smtClean="0"/>
              <a:t> </a:t>
            </a:r>
            <a:r>
              <a:rPr lang="ru-RU" sz="2000" dirty="0" err="1" smtClean="0"/>
              <a:t>якісним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значенням</a:t>
            </a:r>
            <a:r>
              <a:rPr lang="ru-RU" sz="2000" dirty="0" smtClean="0"/>
              <a:t>: </a:t>
            </a:r>
            <a:r>
              <a:rPr lang="ru-RU" sz="2000" i="1" dirty="0" smtClean="0"/>
              <a:t>веселий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сумний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гарячий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холодний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високий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низький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білий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чорний</a:t>
            </a:r>
            <a:r>
              <a:rPr lang="ru-RU" sz="2000" dirty="0" err="1" smtClean="0"/>
              <a:t>,</a:t>
            </a:r>
            <a:r>
              <a:rPr lang="ru-RU" sz="2000" i="1" dirty="0" err="1" smtClean="0"/>
              <a:t>повний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порожній</a:t>
            </a:r>
            <a:r>
              <a:rPr lang="ru-RU" sz="2000" dirty="0" smtClean="0"/>
              <a:t>; </a:t>
            </a:r>
            <a:r>
              <a:rPr lang="ru-RU" sz="2000" i="1" dirty="0" smtClean="0"/>
              <a:t>добро</a:t>
            </a:r>
            <a:r>
              <a:rPr lang="ru-RU" sz="2000" dirty="0" smtClean="0"/>
              <a:t> — </a:t>
            </a:r>
            <a:r>
              <a:rPr lang="ru-RU" sz="2000" i="1" dirty="0" smtClean="0"/>
              <a:t>зло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радість</a:t>
            </a:r>
            <a:r>
              <a:rPr lang="ru-RU" sz="2000" dirty="0" smtClean="0"/>
              <a:t> — </a:t>
            </a:r>
            <a:r>
              <a:rPr lang="ru-RU" sz="2000" i="1" dirty="0" smtClean="0"/>
              <a:t>горе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світло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темрява</a:t>
            </a:r>
            <a:r>
              <a:rPr lang="ru-RU" sz="2000" dirty="0" smtClean="0"/>
              <a:t>; </a:t>
            </a:r>
            <a:r>
              <a:rPr lang="ru-RU" sz="2000" i="1" dirty="0" err="1" smtClean="0"/>
              <a:t>дружити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ворогувати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радіти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сумувати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хвилюватися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заспокоюватися</a:t>
            </a:r>
            <a:r>
              <a:rPr lang="ru-RU" sz="2000" dirty="0" err="1" smtClean="0"/>
              <a:t>;</a:t>
            </a:r>
            <a:r>
              <a:rPr lang="ru-RU" sz="2000" i="1" dirty="0" err="1" smtClean="0"/>
              <a:t>добре</a:t>
            </a:r>
            <a:r>
              <a:rPr lang="ru-RU" sz="2000" dirty="0" smtClean="0"/>
              <a:t> — </a:t>
            </a:r>
            <a:r>
              <a:rPr lang="ru-RU" sz="2000" i="1" dirty="0" smtClean="0"/>
              <a:t>погано</a:t>
            </a:r>
            <a:r>
              <a:rPr lang="ru-RU" sz="2000" dirty="0" smtClean="0"/>
              <a:t>, </a:t>
            </a:r>
            <a:r>
              <a:rPr lang="ru-RU" sz="2000" i="1" dirty="0" smtClean="0"/>
              <a:t>легко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важко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корисно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шкідливо</a:t>
            </a:r>
            <a:r>
              <a:rPr lang="ru-RU" sz="2000" dirty="0" smtClean="0"/>
              <a:t>. </a:t>
            </a:r>
            <a:r>
              <a:rPr lang="ru-RU" sz="2000" dirty="0" err="1" smtClean="0"/>
              <a:t>Менше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антонімів</a:t>
            </a:r>
            <a:r>
              <a:rPr lang="ru-RU" sz="2000" dirty="0" smtClean="0"/>
              <a:t> </a:t>
            </a:r>
            <a:r>
              <a:rPr lang="ru-RU" sz="2000" dirty="0" err="1" smtClean="0"/>
              <a:t>є</a:t>
            </a:r>
            <a:r>
              <a:rPr lang="ru-RU" sz="2000" dirty="0" smtClean="0"/>
              <a:t> </a:t>
            </a:r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слів</a:t>
            </a:r>
            <a:r>
              <a:rPr lang="ru-RU" sz="2000" dirty="0" smtClean="0"/>
              <a:t>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просторовим</a:t>
            </a:r>
            <a:r>
              <a:rPr lang="ru-RU" sz="2000" dirty="0" smtClean="0"/>
              <a:t> та </a:t>
            </a:r>
            <a:r>
              <a:rPr lang="ru-RU" sz="2000" dirty="0" err="1" smtClean="0"/>
              <a:t>часовим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значенням</a:t>
            </a:r>
            <a:r>
              <a:rPr lang="ru-RU" sz="2000" dirty="0" smtClean="0"/>
              <a:t>: </a:t>
            </a:r>
            <a:r>
              <a:rPr lang="ru-RU" sz="2000" i="1" dirty="0" err="1" smtClean="0"/>
              <a:t>високий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низький</a:t>
            </a:r>
            <a:r>
              <a:rPr lang="ru-RU" sz="2000" dirty="0" err="1" smtClean="0"/>
              <a:t>,</a:t>
            </a:r>
            <a:r>
              <a:rPr lang="ru-RU" sz="2000" i="1" dirty="0" err="1" smtClean="0"/>
              <a:t>широкий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вузький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ранній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пізній</a:t>
            </a:r>
            <a:r>
              <a:rPr lang="ru-RU" sz="2000" dirty="0" smtClean="0"/>
              <a:t>; </a:t>
            </a:r>
            <a:r>
              <a:rPr lang="ru-RU" sz="2000" i="1" dirty="0" err="1" smtClean="0"/>
              <a:t>схід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захід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висота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глибина</a:t>
            </a:r>
            <a:r>
              <a:rPr lang="ru-RU" sz="2000" dirty="0" smtClean="0"/>
              <a:t>, </a:t>
            </a:r>
            <a:r>
              <a:rPr lang="ru-RU" sz="2000" i="1" dirty="0" smtClean="0"/>
              <a:t>ранок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вечір</a:t>
            </a:r>
            <a:r>
              <a:rPr lang="ru-RU" sz="2000" dirty="0" smtClean="0"/>
              <a:t>; </a:t>
            </a:r>
            <a:r>
              <a:rPr lang="ru-RU" sz="2000" i="1" dirty="0" err="1" smtClean="0"/>
              <a:t>глибоко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мілко</a:t>
            </a:r>
            <a:r>
              <a:rPr lang="ru-RU" sz="2000" dirty="0" smtClean="0"/>
              <a:t>, </a:t>
            </a:r>
            <a:r>
              <a:rPr lang="ru-RU" sz="2000" i="1" dirty="0" smtClean="0"/>
              <a:t>вдень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уночі</a:t>
            </a:r>
            <a:r>
              <a:rPr lang="ru-RU" sz="2000" dirty="0" smtClean="0"/>
              <a:t>. </a:t>
            </a:r>
            <a:r>
              <a:rPr lang="ru-RU" sz="2000" dirty="0" err="1" smtClean="0"/>
              <a:t>Серед</a:t>
            </a:r>
            <a:r>
              <a:rPr lang="ru-RU" sz="2000" dirty="0" smtClean="0"/>
              <a:t> </a:t>
            </a:r>
            <a:r>
              <a:rPr lang="ru-RU" sz="2000" dirty="0" err="1" smtClean="0"/>
              <a:t>дієслів</a:t>
            </a:r>
            <a:r>
              <a:rPr lang="ru-RU" sz="2000" dirty="0" smtClean="0"/>
              <a:t> </a:t>
            </a:r>
            <a:r>
              <a:rPr lang="ru-RU" sz="2000" dirty="0" err="1" smtClean="0"/>
              <a:t>антонімічними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найчастіше</a:t>
            </a:r>
            <a:r>
              <a:rPr lang="ru-RU" sz="2000" dirty="0" smtClean="0"/>
              <a:t> </a:t>
            </a:r>
            <a:r>
              <a:rPr lang="ru-RU" sz="2000" dirty="0" err="1" smtClean="0"/>
              <a:t>бувають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походять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err="1" smtClean="0"/>
              <a:t>якісних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5" tooltip="Прикметник"/>
              </a:rPr>
              <a:t>прикметників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вказують</a:t>
            </a:r>
            <a:r>
              <a:rPr lang="ru-RU" sz="2000" dirty="0" smtClean="0"/>
              <a:t> на </a:t>
            </a:r>
            <a:r>
              <a:rPr lang="ru-RU" sz="2000" dirty="0" err="1" smtClean="0"/>
              <a:t>спрямовану</a:t>
            </a:r>
            <a:r>
              <a:rPr lang="ru-RU" sz="2000" dirty="0" smtClean="0"/>
              <a:t> </a:t>
            </a:r>
            <a:r>
              <a:rPr lang="ru-RU" sz="2000" dirty="0" err="1" smtClean="0"/>
              <a:t>дію</a:t>
            </a:r>
            <a:r>
              <a:rPr lang="ru-RU" sz="2000" dirty="0" smtClean="0"/>
              <a:t>: </a:t>
            </a:r>
            <a:r>
              <a:rPr lang="ru-RU" sz="2000" i="1" dirty="0" err="1" smtClean="0"/>
              <a:t>дорожчати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дешевшати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ширшати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вужчати</a:t>
            </a:r>
            <a:r>
              <a:rPr lang="ru-RU" sz="2000" dirty="0" err="1" smtClean="0"/>
              <a:t>,</a:t>
            </a:r>
            <a:r>
              <a:rPr lang="ru-RU" sz="2000" i="1" dirty="0" err="1" smtClean="0"/>
              <a:t>віддалятися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наближатися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підніматися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спускатися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давати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брати</a:t>
            </a:r>
            <a:r>
              <a:rPr lang="ru-RU" sz="2000" dirty="0" smtClean="0"/>
              <a:t>, </a:t>
            </a:r>
            <a:r>
              <a:rPr lang="ru-RU" sz="2000" i="1" dirty="0" err="1" smtClean="0"/>
              <a:t>вдихати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видихати</a:t>
            </a:r>
            <a:r>
              <a:rPr lang="ru-RU" sz="2000" dirty="0" smtClean="0"/>
              <a:t>. </a:t>
            </a:r>
            <a:r>
              <a:rPr lang="ru-RU" sz="2000" dirty="0" err="1" smtClean="0"/>
              <a:t>Антоні­мічними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бувають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6" tooltip="Прийменник"/>
              </a:rPr>
              <a:t>прийменники</a:t>
            </a:r>
            <a:r>
              <a:rPr lang="ru-RU" sz="2000" dirty="0" smtClean="0"/>
              <a:t>: </a:t>
            </a:r>
            <a:r>
              <a:rPr lang="ru-RU" sz="2000" i="1" dirty="0" err="1" smtClean="0"/>
              <a:t>від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до</a:t>
            </a:r>
            <a:r>
              <a:rPr lang="ru-RU" sz="2000" dirty="0" err="1" smtClean="0"/>
              <a:t>,</a:t>
            </a:r>
            <a:r>
              <a:rPr lang="ru-RU" sz="2000" i="1" dirty="0" err="1" smtClean="0"/>
              <a:t>над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під</a:t>
            </a:r>
            <a:r>
              <a:rPr lang="ru-RU" sz="2000" dirty="0" smtClean="0"/>
              <a:t>, </a:t>
            </a:r>
            <a:r>
              <a:rPr lang="ru-RU" sz="2000" i="1" dirty="0" smtClean="0"/>
              <a:t>перед</a:t>
            </a:r>
            <a:r>
              <a:rPr lang="ru-RU" sz="2000" dirty="0" smtClean="0"/>
              <a:t> — </a:t>
            </a:r>
            <a:r>
              <a:rPr lang="ru-RU" sz="2000" i="1" dirty="0" smtClean="0"/>
              <a:t>за</a:t>
            </a:r>
            <a:r>
              <a:rPr lang="ru-RU" sz="2000" dirty="0" smtClean="0"/>
              <a:t>, </a:t>
            </a:r>
            <a:r>
              <a:rPr lang="ru-RU" sz="2000" i="1" dirty="0" smtClean="0"/>
              <a:t>у</a:t>
            </a:r>
            <a:r>
              <a:rPr lang="ru-RU" sz="2000" dirty="0" smtClean="0"/>
              <a:t> — </a:t>
            </a:r>
            <a:r>
              <a:rPr lang="ru-RU" sz="2000" i="1" dirty="0" err="1" smtClean="0"/>
              <a:t>з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Багатозначні слова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hlinkClick r:id="rId2" tooltip="Багатозначність слова"/>
              </a:rPr>
              <a:t>Багатозначні</a:t>
            </a:r>
            <a:r>
              <a:rPr lang="ru-RU" dirty="0" smtClean="0">
                <a:hlinkClick r:id="rId2" tooltip="Багатозначність слова"/>
              </a:rPr>
              <a:t> слова</a:t>
            </a:r>
            <a:r>
              <a:rPr lang="ru-RU" dirty="0" smtClean="0"/>
              <a:t> </a:t>
            </a:r>
            <a:r>
              <a:rPr lang="ru-RU" dirty="0" err="1" smtClean="0"/>
              <a:t>вступають</a:t>
            </a:r>
            <a:r>
              <a:rPr lang="ru-RU" dirty="0" smtClean="0"/>
              <a:t> в </a:t>
            </a:r>
            <a:r>
              <a:rPr lang="ru-RU" dirty="0" err="1" smtClean="0"/>
              <a:t>антонімічні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окремими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значеннями</a:t>
            </a:r>
            <a:r>
              <a:rPr lang="ru-RU" dirty="0" smtClean="0"/>
              <a:t>:</a:t>
            </a:r>
          </a:p>
          <a:p>
            <a:r>
              <a:rPr lang="ru-RU" i="1" dirty="0" smtClean="0"/>
              <a:t>тихий</a:t>
            </a:r>
            <a:r>
              <a:rPr lang="ru-RU" dirty="0" smtClean="0"/>
              <a:t> — </a:t>
            </a:r>
            <a:r>
              <a:rPr lang="ru-RU" i="1" dirty="0" err="1" smtClean="0"/>
              <a:t>гучний</a:t>
            </a:r>
            <a:r>
              <a:rPr lang="ru-RU" dirty="0" smtClean="0"/>
              <a:t> (голос</a:t>
            </a:r>
            <a:r>
              <a:rPr lang="ru-RU" dirty="0" smtClean="0"/>
              <a:t>)</a:t>
            </a:r>
          </a:p>
          <a:p>
            <a:r>
              <a:rPr lang="ru-RU" i="1" dirty="0" smtClean="0"/>
              <a:t>тиха</a:t>
            </a:r>
            <a:r>
              <a:rPr lang="ru-RU" dirty="0" smtClean="0"/>
              <a:t> — </a:t>
            </a:r>
            <a:r>
              <a:rPr lang="ru-RU" i="1" dirty="0" err="1" smtClean="0"/>
              <a:t>вітряна</a:t>
            </a:r>
            <a:r>
              <a:rPr lang="ru-RU" dirty="0" smtClean="0"/>
              <a:t> (погода</a:t>
            </a:r>
            <a:r>
              <a:rPr lang="ru-RU" dirty="0" smtClean="0"/>
              <a:t>)</a:t>
            </a:r>
          </a:p>
          <a:p>
            <a:r>
              <a:rPr lang="ru-RU" i="1" dirty="0" err="1" smtClean="0"/>
              <a:t>тихе</a:t>
            </a:r>
            <a:r>
              <a:rPr lang="ru-RU" dirty="0" smtClean="0"/>
              <a:t> —</a:t>
            </a:r>
            <a:r>
              <a:rPr lang="ru-RU" i="1" dirty="0" err="1" smtClean="0"/>
              <a:t>розбурхане</a:t>
            </a:r>
            <a:r>
              <a:rPr lang="ru-RU" dirty="0" smtClean="0"/>
              <a:t> (море</a:t>
            </a:r>
            <a:r>
              <a:rPr lang="ru-RU" dirty="0" smtClean="0"/>
              <a:t>)</a:t>
            </a:r>
          </a:p>
          <a:p>
            <a:r>
              <a:rPr lang="ru-RU" i="1" dirty="0" err="1" smtClean="0"/>
              <a:t>тихе</a:t>
            </a:r>
            <a:r>
              <a:rPr lang="ru-RU" dirty="0" smtClean="0"/>
              <a:t> — </a:t>
            </a:r>
            <a:r>
              <a:rPr lang="ru-RU" i="1" dirty="0" err="1" smtClean="0"/>
              <a:t>неспокійне</a:t>
            </a:r>
            <a:r>
              <a:rPr lang="ru-RU" dirty="0" smtClean="0"/>
              <a:t> (</a:t>
            </a:r>
            <a:r>
              <a:rPr lang="ru-RU" dirty="0" err="1" smtClean="0"/>
              <a:t>життя</a:t>
            </a:r>
            <a:r>
              <a:rPr lang="ru-RU" dirty="0" smtClean="0"/>
              <a:t>) </a:t>
            </a:r>
            <a:endParaRPr lang="uk-UA" dirty="0"/>
          </a:p>
        </p:txBody>
      </p:sp>
      <p:pic>
        <p:nvPicPr>
          <p:cNvPr id="16386" name="Picture 2" descr="http://www.bugaga.ru/uploads/posts/2012-11/1352281488_111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2780928"/>
            <a:ext cx="3374157" cy="2591459"/>
          </a:xfrm>
          <a:prstGeom prst="rect">
            <a:avLst/>
          </a:prstGeom>
          <a:noFill/>
        </p:spPr>
      </p:pic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980728"/>
            <a:ext cx="7239000" cy="484632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Трапляються</a:t>
            </a:r>
            <a:r>
              <a:rPr lang="ru-RU" dirty="0" smtClean="0"/>
              <a:t> </a:t>
            </a:r>
            <a:r>
              <a:rPr lang="ru-RU" dirty="0" err="1" smtClean="0"/>
              <a:t>випадки</a:t>
            </a:r>
            <a:r>
              <a:rPr lang="ru-RU" dirty="0" smtClean="0"/>
              <a:t>, коли те </a:t>
            </a:r>
            <a:r>
              <a:rPr lang="ru-RU" dirty="0" err="1" smtClean="0"/>
              <a:t>саме</a:t>
            </a:r>
            <a:r>
              <a:rPr lang="ru-RU" dirty="0" smtClean="0"/>
              <a:t> слово </a:t>
            </a:r>
            <a:r>
              <a:rPr lang="ru-RU" dirty="0" err="1" smtClean="0"/>
              <a:t>передає</a:t>
            </a:r>
            <a:r>
              <a:rPr lang="ru-RU" dirty="0" smtClean="0"/>
              <a:t> два </a:t>
            </a:r>
            <a:r>
              <a:rPr lang="ru-RU" dirty="0" err="1" smtClean="0"/>
              <a:t>протилежні</a:t>
            </a:r>
            <a:r>
              <a:rPr lang="ru-RU" dirty="0" smtClean="0"/>
              <a:t>, </a:t>
            </a:r>
            <a:r>
              <a:rPr lang="ru-RU" dirty="0" err="1" smtClean="0"/>
              <a:t>антонімічні</a:t>
            </a:r>
            <a:r>
              <a:rPr lang="ru-RU" dirty="0" smtClean="0"/>
              <a:t>, </a:t>
            </a:r>
            <a:r>
              <a:rPr lang="ru-RU" dirty="0" err="1" smtClean="0"/>
              <a:t>значення</a:t>
            </a:r>
            <a:r>
              <a:rPr lang="ru-RU" dirty="0" smtClean="0"/>
              <a:t>. Так, слово </a:t>
            </a:r>
            <a:r>
              <a:rPr lang="ru-RU" i="1" dirty="0" err="1" smtClean="0"/>
              <a:t>сходити</a:t>
            </a:r>
            <a:r>
              <a:rPr lang="ru-RU" dirty="0" smtClean="0"/>
              <a:t> </a:t>
            </a:r>
            <a:r>
              <a:rPr lang="ru-RU" dirty="0" err="1" smtClean="0"/>
              <a:t>означає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підніматися</a:t>
            </a:r>
            <a:r>
              <a:rPr lang="ru-RU" dirty="0" smtClean="0"/>
              <a:t>»,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спускатися</a:t>
            </a:r>
            <a:r>
              <a:rPr lang="ru-RU" dirty="0" smtClean="0"/>
              <a:t>»;</a:t>
            </a:r>
            <a:r>
              <a:rPr lang="ru-RU" i="1" dirty="0" err="1" smtClean="0"/>
              <a:t>сходження</a:t>
            </a:r>
            <a:r>
              <a:rPr lang="ru-RU" dirty="0" smtClean="0"/>
              <a:t> —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підняття</a:t>
            </a:r>
            <a:r>
              <a:rPr lang="ru-RU" dirty="0" smtClean="0"/>
              <a:t> на гору», </a:t>
            </a:r>
            <a:r>
              <a:rPr lang="ru-RU" dirty="0" err="1" smtClean="0"/>
              <a:t>і</a:t>
            </a:r>
            <a:r>
              <a:rPr lang="ru-RU" dirty="0" smtClean="0"/>
              <a:t> «спуск </a:t>
            </a:r>
            <a:r>
              <a:rPr lang="ru-RU" dirty="0" err="1" smtClean="0"/>
              <a:t>із</a:t>
            </a:r>
            <a:r>
              <a:rPr lang="ru-RU" dirty="0" smtClean="0"/>
              <a:t> гори»; </a:t>
            </a:r>
            <a:r>
              <a:rPr lang="ru-RU" i="1" dirty="0" err="1" smtClean="0"/>
              <a:t>позичати</a:t>
            </a:r>
            <a:r>
              <a:rPr lang="ru-RU" dirty="0" smtClean="0"/>
              <a:t> —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давати</a:t>
            </a:r>
            <a:r>
              <a:rPr lang="ru-RU" dirty="0" smtClean="0"/>
              <a:t> в борг»,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брати</a:t>
            </a:r>
            <a:r>
              <a:rPr lang="ru-RU" dirty="0" smtClean="0"/>
              <a:t> в борг»; </a:t>
            </a:r>
            <a:r>
              <a:rPr lang="ru-RU" i="1" dirty="0" smtClean="0"/>
              <a:t>колись</a:t>
            </a:r>
            <a:r>
              <a:rPr lang="ru-RU" dirty="0" smtClean="0"/>
              <a:t> — </a:t>
            </a:r>
            <a:r>
              <a:rPr lang="ru-RU" dirty="0" err="1" smtClean="0"/>
              <a:t>і</a:t>
            </a:r>
            <a:r>
              <a:rPr lang="ru-RU" dirty="0" smtClean="0"/>
              <a:t> «у </a:t>
            </a:r>
            <a:r>
              <a:rPr lang="ru-RU" dirty="0" err="1" smtClean="0"/>
              <a:t>минулому</a:t>
            </a:r>
            <a:r>
              <a:rPr lang="ru-RU" dirty="0" smtClean="0"/>
              <a:t>»,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майбутньому</a:t>
            </a:r>
            <a:r>
              <a:rPr lang="ru-RU" dirty="0" smtClean="0"/>
              <a:t>». </a:t>
            </a:r>
            <a:r>
              <a:rPr lang="ru-RU" dirty="0" err="1" smtClean="0"/>
              <a:t>Наприклад</a:t>
            </a:r>
            <a:r>
              <a:rPr lang="ru-RU" dirty="0" smtClean="0"/>
              <a:t>:</a:t>
            </a:r>
          </a:p>
          <a:p>
            <a:r>
              <a:rPr lang="ru-RU" dirty="0" smtClean="0"/>
              <a:t> </a:t>
            </a:r>
            <a:r>
              <a:rPr lang="ru-RU" dirty="0" smtClean="0"/>
              <a:t>«— На </a:t>
            </a:r>
            <a:r>
              <a:rPr lang="ru-RU" dirty="0" err="1" smtClean="0"/>
              <a:t>які</a:t>
            </a:r>
            <a:r>
              <a:rPr lang="ru-RU" dirty="0" smtClean="0"/>
              <a:t> ж </a:t>
            </a:r>
            <a:r>
              <a:rPr lang="ru-RU" dirty="0" err="1" smtClean="0"/>
              <a:t>ви</a:t>
            </a:r>
            <a:r>
              <a:rPr lang="ru-RU" dirty="0" smtClean="0"/>
              <a:t> гори сходили ? — </a:t>
            </a:r>
            <a:r>
              <a:rPr lang="ru-RU" dirty="0" err="1" smtClean="0"/>
              <a:t>зацікавлено</a:t>
            </a:r>
            <a:r>
              <a:rPr lang="ru-RU" dirty="0" smtClean="0"/>
              <a:t> </a:t>
            </a:r>
            <a:r>
              <a:rPr lang="ru-RU" dirty="0" err="1" smtClean="0"/>
              <a:t>допитувався</a:t>
            </a:r>
            <a:r>
              <a:rPr lang="ru-RU" dirty="0" smtClean="0"/>
              <a:t> Воронцов» (</a:t>
            </a:r>
            <a:r>
              <a:rPr lang="ru-RU" dirty="0" smtClean="0">
                <a:hlinkClick r:id="rId2" tooltip="О. Гончар"/>
              </a:rPr>
              <a:t>О. Гончар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smtClean="0"/>
              <a:t>«З гори </a:t>
            </a:r>
            <a:r>
              <a:rPr lang="ru-RU" dirty="0" err="1" smtClean="0"/>
              <a:t>сходять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хлопців</a:t>
            </a:r>
            <a:r>
              <a:rPr lang="ru-RU" dirty="0" smtClean="0"/>
              <a:t>» (</a:t>
            </a:r>
            <a:r>
              <a:rPr lang="ru-RU" dirty="0" smtClean="0">
                <a:hlinkClick r:id="rId3" tooltip="І. Нечуй-Левицький"/>
              </a:rPr>
              <a:t>І. </a:t>
            </a:r>
            <a:r>
              <a:rPr lang="ru-RU" dirty="0" err="1" smtClean="0">
                <a:hlinkClick r:id="rId3" tooltip="І. Нечуй-Левицький"/>
              </a:rPr>
              <a:t>Нечуй-Левицький</a:t>
            </a:r>
            <a:r>
              <a:rPr lang="ru-RU" dirty="0" smtClean="0"/>
              <a:t>). «</a:t>
            </a:r>
            <a:r>
              <a:rPr lang="ru-RU" dirty="0" err="1" smtClean="0"/>
              <a:t>Сидів</a:t>
            </a:r>
            <a:r>
              <a:rPr lang="ru-RU" dirty="0" smtClean="0"/>
              <a:t> колись </a:t>
            </a:r>
            <a:r>
              <a:rPr lang="ru-RU" dirty="0" err="1" smtClean="0"/>
              <a:t>дідок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явором густим» (</a:t>
            </a:r>
            <a:r>
              <a:rPr lang="ru-RU" dirty="0" smtClean="0">
                <a:hlinkClick r:id="rId4" tooltip="Л. Глібов"/>
              </a:rPr>
              <a:t>Л. </a:t>
            </a:r>
            <a:r>
              <a:rPr lang="ru-RU" dirty="0" err="1" smtClean="0">
                <a:hlinkClick r:id="rId4" tooltip="Л. Глібов"/>
              </a:rPr>
              <a:t>Глібов</a:t>
            </a:r>
            <a:r>
              <a:rPr lang="ru-RU" dirty="0" smtClean="0"/>
              <a:t>). </a:t>
            </a:r>
            <a:endParaRPr lang="ru-RU" dirty="0" smtClean="0"/>
          </a:p>
          <a:p>
            <a:r>
              <a:rPr lang="ru-RU" dirty="0" smtClean="0"/>
              <a:t>„</a:t>
            </a:r>
            <a:r>
              <a:rPr lang="ru-RU" dirty="0" err="1" smtClean="0"/>
              <a:t>Скажуть</a:t>
            </a:r>
            <a:r>
              <a:rPr lang="ru-RU" dirty="0" smtClean="0"/>
              <a:t> колись люди: коли сей народ пережив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загинув</a:t>
            </a:r>
            <a:r>
              <a:rPr lang="ru-RU" dirty="0" smtClean="0"/>
              <a:t>, то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сильний</a:t>
            </a:r>
            <a:r>
              <a:rPr lang="ru-RU" dirty="0" smtClean="0"/>
              <a:t>” (</a:t>
            </a:r>
            <a:r>
              <a:rPr lang="ru-RU" dirty="0" smtClean="0">
                <a:hlinkClick r:id="rId5" tooltip="Леся Українка"/>
              </a:rPr>
              <a:t>Леся </a:t>
            </a:r>
            <a:r>
              <a:rPr lang="ru-RU" dirty="0" err="1" smtClean="0">
                <a:hlinkClick r:id="rId5" tooltip="Леся Українка"/>
              </a:rPr>
              <a:t>Українка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Слова, не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якісною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кількісною</a:t>
            </a:r>
            <a:r>
              <a:rPr lang="ru-RU" dirty="0" smtClean="0"/>
              <a:t> </a:t>
            </a:r>
            <a:r>
              <a:rPr lang="ru-RU" dirty="0" err="1" smtClean="0"/>
              <a:t>оцінкою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протистояннями</a:t>
            </a:r>
            <a:r>
              <a:rPr lang="ru-RU" dirty="0" smtClean="0"/>
              <a:t>,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антонімів</a:t>
            </a:r>
            <a:r>
              <a:rPr lang="ru-RU" dirty="0" smtClean="0"/>
              <a:t>: </a:t>
            </a:r>
            <a:r>
              <a:rPr lang="ru-RU" dirty="0" err="1" smtClean="0"/>
              <a:t>стіл</a:t>
            </a:r>
            <a:r>
              <a:rPr lang="ru-RU" dirty="0" smtClean="0"/>
              <a:t>, </a:t>
            </a:r>
            <a:r>
              <a:rPr lang="ru-RU" dirty="0" err="1" smtClean="0"/>
              <a:t>вікно</a:t>
            </a:r>
            <a:r>
              <a:rPr lang="ru-RU" dirty="0" smtClean="0"/>
              <a:t>, </a:t>
            </a:r>
            <a:r>
              <a:rPr lang="ru-RU" dirty="0" err="1" smtClean="0"/>
              <a:t>літак</a:t>
            </a:r>
            <a:r>
              <a:rPr lang="ru-RU" dirty="0" smtClean="0"/>
              <a:t>, думка, слово, </a:t>
            </a:r>
            <a:r>
              <a:rPr lang="ru-RU" dirty="0" err="1" smtClean="0"/>
              <a:t>мрія</a:t>
            </a:r>
            <a:r>
              <a:rPr lang="ru-RU" dirty="0" smtClean="0"/>
              <a:t>, математика, </a:t>
            </a:r>
            <a:r>
              <a:rPr lang="ru-RU" dirty="0" err="1" smtClean="0"/>
              <a:t>мистецтво</a:t>
            </a:r>
            <a:r>
              <a:rPr lang="ru-RU" dirty="0" smtClean="0"/>
              <a:t>, </a:t>
            </a:r>
            <a:r>
              <a:rPr lang="ru-RU" dirty="0" err="1" smtClean="0"/>
              <a:t>політика</a:t>
            </a:r>
            <a:r>
              <a:rPr lang="ru-RU" dirty="0" smtClean="0"/>
              <a:t>, </a:t>
            </a:r>
            <a:r>
              <a:rPr lang="ru-RU" dirty="0" err="1" smtClean="0"/>
              <a:t>хліборобський</a:t>
            </a:r>
            <a:r>
              <a:rPr lang="ru-RU" dirty="0" smtClean="0"/>
              <a:t>, заячий, </a:t>
            </a:r>
            <a:r>
              <a:rPr lang="ru-RU" dirty="0" err="1" smtClean="0"/>
              <a:t>писати</a:t>
            </a:r>
            <a:r>
              <a:rPr lang="ru-RU" dirty="0" smtClean="0"/>
              <a:t>, </a:t>
            </a:r>
            <a:r>
              <a:rPr lang="ru-RU" dirty="0" err="1" smtClean="0"/>
              <a:t>дивитися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7410" name="Picture 2" descr="http://www.yourfreedom.ru/custom-content/uploads/1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99176" y="5013176"/>
            <a:ext cx="1844824" cy="1844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вИНЯТКИ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u="sng" dirty="0" smtClean="0"/>
              <a:t>Н</a:t>
            </a:r>
            <a:r>
              <a:rPr lang="ru-RU" b="1" u="sng" dirty="0" smtClean="0"/>
              <a:t>е </a:t>
            </a:r>
            <a:r>
              <a:rPr lang="ru-RU" b="1" u="sng" dirty="0" err="1" smtClean="0"/>
              <a:t>можна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вважати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антонімічними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й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поняття</a:t>
            </a:r>
            <a:r>
              <a:rPr lang="ru-RU" b="1" u="sng" dirty="0" smtClean="0"/>
              <a:t>, </a:t>
            </a:r>
            <a:r>
              <a:rPr lang="ru-RU" b="1" u="sng" dirty="0" err="1" smtClean="0"/>
              <a:t>пов'язані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з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розрізненням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чоловічої</a:t>
            </a:r>
            <a:r>
              <a:rPr lang="ru-RU" b="1" u="sng" dirty="0" smtClean="0"/>
              <a:t> та </a:t>
            </a:r>
            <a:r>
              <a:rPr lang="ru-RU" b="1" u="sng" dirty="0" err="1" smtClean="0"/>
              <a:t>жіночої</a:t>
            </a:r>
            <a:r>
              <a:rPr lang="ru-RU" b="1" u="sng" dirty="0" smtClean="0"/>
              <a:t> </a:t>
            </a:r>
            <a:r>
              <a:rPr lang="ru-RU" b="1" u="sng" dirty="0" err="1" smtClean="0"/>
              <a:t>статі</a:t>
            </a:r>
            <a:r>
              <a:rPr lang="ru-RU" b="1" u="sng" dirty="0" smtClean="0"/>
              <a:t>:</a:t>
            </a:r>
          </a:p>
          <a:p>
            <a:r>
              <a:rPr lang="ru-RU" dirty="0" smtClean="0"/>
              <a:t> </a:t>
            </a:r>
            <a:r>
              <a:rPr lang="ru-RU" i="1" dirty="0" err="1" smtClean="0"/>
              <a:t>батько</a:t>
            </a:r>
            <a:r>
              <a:rPr lang="ru-RU" dirty="0" smtClean="0"/>
              <a:t> — </a:t>
            </a:r>
            <a:r>
              <a:rPr lang="ru-RU" i="1" dirty="0" err="1" smtClean="0"/>
              <a:t>мати</a:t>
            </a:r>
            <a:r>
              <a:rPr lang="ru-RU" dirty="0" smtClean="0"/>
              <a:t>, </a:t>
            </a:r>
            <a:endParaRPr lang="ru-RU" dirty="0" smtClean="0"/>
          </a:p>
          <a:p>
            <a:r>
              <a:rPr lang="ru-RU" i="1" dirty="0" smtClean="0"/>
              <a:t>брат</a:t>
            </a:r>
            <a:r>
              <a:rPr lang="ru-RU" dirty="0" smtClean="0"/>
              <a:t> — </a:t>
            </a:r>
            <a:r>
              <a:rPr lang="ru-RU" i="1" dirty="0" smtClean="0"/>
              <a:t>сестра</a:t>
            </a:r>
            <a:r>
              <a:rPr lang="ru-RU" dirty="0" smtClean="0"/>
              <a:t>, </a:t>
            </a:r>
            <a:endParaRPr lang="ru-RU" dirty="0" smtClean="0"/>
          </a:p>
          <a:p>
            <a:r>
              <a:rPr lang="ru-RU" i="1" dirty="0" err="1" smtClean="0"/>
              <a:t>чоловік</a:t>
            </a:r>
            <a:r>
              <a:rPr lang="ru-RU" dirty="0" smtClean="0"/>
              <a:t> — </a:t>
            </a:r>
            <a:r>
              <a:rPr lang="ru-RU" i="1" dirty="0" err="1" smtClean="0"/>
              <a:t>жінка</a:t>
            </a:r>
            <a:r>
              <a:rPr lang="ru-RU" dirty="0" smtClean="0"/>
              <a:t>, </a:t>
            </a:r>
            <a:endParaRPr lang="ru-RU" dirty="0" smtClean="0"/>
          </a:p>
          <a:p>
            <a:r>
              <a:rPr lang="ru-RU" i="1" dirty="0" smtClean="0"/>
              <a:t>цап</a:t>
            </a:r>
            <a:r>
              <a:rPr lang="ru-RU" dirty="0" smtClean="0"/>
              <a:t> — </a:t>
            </a:r>
            <a:r>
              <a:rPr lang="ru-RU" i="1" dirty="0" smtClean="0"/>
              <a:t>коза</a:t>
            </a:r>
            <a:r>
              <a:rPr lang="ru-RU" dirty="0" smtClean="0"/>
              <a:t>,</a:t>
            </a:r>
          </a:p>
          <a:p>
            <a:r>
              <a:rPr lang="ru-RU" dirty="0" smtClean="0"/>
              <a:t> </a:t>
            </a:r>
            <a:r>
              <a:rPr lang="ru-RU" i="1" dirty="0" smtClean="0"/>
              <a:t>баран</a:t>
            </a:r>
            <a:r>
              <a:rPr lang="ru-RU" dirty="0" smtClean="0"/>
              <a:t> — </a:t>
            </a:r>
            <a:r>
              <a:rPr lang="ru-RU" i="1" dirty="0" err="1" smtClean="0"/>
              <a:t>вівця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Вони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мисляться</a:t>
            </a:r>
            <a:r>
              <a:rPr lang="ru-RU" dirty="0" smtClean="0"/>
              <a:t> попарно, </a:t>
            </a:r>
            <a:r>
              <a:rPr lang="ru-RU" dirty="0" err="1" smtClean="0"/>
              <a:t>проте</a:t>
            </a:r>
            <a:r>
              <a:rPr lang="ru-RU" dirty="0" smtClean="0"/>
              <a:t> не </a:t>
            </a:r>
            <a:r>
              <a:rPr lang="ru-RU" dirty="0" err="1" smtClean="0"/>
              <a:t>протиставляються</a:t>
            </a:r>
            <a:r>
              <a:rPr lang="ru-RU" dirty="0" smtClean="0"/>
              <a:t>, </a:t>
            </a:r>
            <a:r>
              <a:rPr lang="ru-RU" dirty="0" err="1" smtClean="0"/>
              <a:t>не</a:t>
            </a:r>
            <a:r>
              <a:rPr lang="ru-RU" dirty="0" smtClean="0"/>
              <a:t> </a:t>
            </a:r>
            <a:r>
              <a:rPr lang="ru-RU" dirty="0" err="1" smtClean="0"/>
              <a:t>взаємовиключаються</a:t>
            </a:r>
            <a:r>
              <a:rPr lang="ru-RU" dirty="0" smtClean="0"/>
              <a:t>, а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зіставляються</a:t>
            </a:r>
            <a:r>
              <a:rPr lang="ru-RU" dirty="0" smtClean="0"/>
              <a:t> за </a:t>
            </a:r>
            <a:r>
              <a:rPr lang="ru-RU" dirty="0" err="1" smtClean="0"/>
              <a:t>певною</a:t>
            </a:r>
            <a:r>
              <a:rPr lang="ru-RU" dirty="0" smtClean="0"/>
              <a:t> </a:t>
            </a:r>
            <a:r>
              <a:rPr lang="ru-RU" dirty="0" err="1" smtClean="0"/>
              <a:t>ознакою</a:t>
            </a:r>
            <a:r>
              <a:rPr lang="ru-RU" dirty="0" smtClean="0"/>
              <a:t>, як, </a:t>
            </a:r>
            <a:r>
              <a:rPr lang="ru-RU" dirty="0" err="1" smtClean="0"/>
              <a:t>наприклад</a:t>
            </a:r>
            <a:r>
              <a:rPr lang="ru-RU" dirty="0" smtClean="0"/>
              <a:t>, слова</a:t>
            </a:r>
            <a:r>
              <a:rPr lang="ru-RU" dirty="0" smtClean="0"/>
              <a:t> </a:t>
            </a:r>
            <a:r>
              <a:rPr lang="ru-RU" i="1" dirty="0" err="1" smtClean="0"/>
              <a:t>стіл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i="1" dirty="0" err="1" smtClean="0"/>
              <a:t>стілець</a:t>
            </a:r>
            <a:r>
              <a:rPr lang="ru-RU" dirty="0" smtClean="0"/>
              <a:t>, </a:t>
            </a:r>
            <a:r>
              <a:rPr lang="ru-RU" i="1" dirty="0" err="1" smtClean="0"/>
              <a:t>солодкий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i="1" dirty="0" err="1" smtClean="0"/>
              <a:t>кислий</a:t>
            </a:r>
            <a:r>
              <a:rPr lang="ru-RU" dirty="0" smtClean="0"/>
              <a:t>, </a:t>
            </a:r>
            <a:r>
              <a:rPr lang="ru-RU" i="1" dirty="0" err="1" smtClean="0"/>
              <a:t>іти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i="1" dirty="0" err="1" smtClean="0"/>
              <a:t>їхати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антонімами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За характером </a:t>
            </a:r>
            <a:r>
              <a:rPr lang="ru-RU" dirty="0" err="1" smtClean="0"/>
              <a:t>відношень</a:t>
            </a:r>
            <a:r>
              <a:rPr lang="ru-RU" dirty="0" smtClean="0"/>
              <a:t> у </a:t>
            </a:r>
            <a:r>
              <a:rPr lang="ru-RU" dirty="0" err="1" smtClean="0">
                <a:hlinkClick r:id="rId2" tooltip="Семантика"/>
              </a:rPr>
              <a:t>семантичному</a:t>
            </a:r>
            <a:r>
              <a:rPr lang="ru-RU" dirty="0" smtClean="0">
                <a:hlinkClick r:id="rId2" tooltip="Семантика"/>
              </a:rPr>
              <a:t> </a:t>
            </a:r>
            <a:r>
              <a:rPr lang="ru-RU" dirty="0" err="1" smtClean="0">
                <a:hlinkClick r:id="rId2" tooltip="Семантика"/>
              </a:rPr>
              <a:t>полі</a:t>
            </a:r>
            <a:r>
              <a:rPr lang="ru-RU" dirty="0" smtClean="0"/>
              <a:t> </a:t>
            </a:r>
            <a:r>
              <a:rPr lang="ru-RU" dirty="0" err="1" smtClean="0"/>
              <a:t>антоніми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проміжними</a:t>
            </a:r>
            <a:r>
              <a:rPr lang="ru-RU" dirty="0" smtClean="0"/>
              <a:t> ступенями </a:t>
            </a:r>
            <a:r>
              <a:rPr lang="ru-RU" dirty="0" err="1" smtClean="0"/>
              <a:t>вияву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, коли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</a:t>
            </a:r>
            <a:r>
              <a:rPr lang="ru-RU" dirty="0" err="1" smtClean="0"/>
              <a:t>антонімічними</a:t>
            </a:r>
            <a:r>
              <a:rPr lang="ru-RU" dirty="0" smtClean="0"/>
              <a:t> </a:t>
            </a:r>
            <a:r>
              <a:rPr lang="ru-RU" dirty="0" err="1" smtClean="0"/>
              <a:t>поняттями</a:t>
            </a:r>
            <a:r>
              <a:rPr lang="ru-RU" dirty="0" smtClean="0"/>
              <a:t> </a:t>
            </a:r>
            <a:r>
              <a:rPr lang="ru-RU" dirty="0" err="1" smtClean="0"/>
              <a:t>розташовуються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понять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вираженою</a:t>
            </a:r>
            <a:r>
              <a:rPr lang="ru-RU" dirty="0" smtClean="0"/>
              <a:t> </a:t>
            </a:r>
            <a:r>
              <a:rPr lang="ru-RU" dirty="0" err="1" smtClean="0"/>
              <a:t>інтенсивністю</a:t>
            </a:r>
            <a:r>
              <a:rPr lang="ru-RU" dirty="0" smtClean="0"/>
              <a:t>: </a:t>
            </a:r>
            <a:r>
              <a:rPr lang="ru-RU" i="1" dirty="0" err="1" smtClean="0"/>
              <a:t>гарячий</a:t>
            </a:r>
            <a:r>
              <a:rPr lang="ru-RU" i="1" dirty="0" smtClean="0"/>
              <a:t> — </a:t>
            </a:r>
            <a:r>
              <a:rPr lang="ru-RU" i="1" dirty="0" err="1" smtClean="0"/>
              <a:t>гаряченький</a:t>
            </a:r>
            <a:r>
              <a:rPr lang="ru-RU" i="1" dirty="0" smtClean="0"/>
              <a:t> — </a:t>
            </a:r>
            <a:r>
              <a:rPr lang="ru-RU" i="1" dirty="0" err="1" smtClean="0"/>
              <a:t>теплий</a:t>
            </a:r>
            <a:r>
              <a:rPr lang="ru-RU" i="1" dirty="0" smtClean="0"/>
              <a:t> — тепленький — </a:t>
            </a:r>
            <a:r>
              <a:rPr lang="ru-RU" i="1" dirty="0" err="1" smtClean="0"/>
              <a:t>теплуватий</a:t>
            </a:r>
            <a:r>
              <a:rPr lang="ru-RU" i="1" dirty="0" smtClean="0"/>
              <a:t> — </a:t>
            </a:r>
            <a:r>
              <a:rPr lang="ru-RU" i="1" dirty="0" err="1" smtClean="0"/>
              <a:t>прохолодний</a:t>
            </a:r>
            <a:r>
              <a:rPr lang="ru-RU" i="1" dirty="0" smtClean="0"/>
              <a:t> — </a:t>
            </a:r>
            <a:r>
              <a:rPr lang="ru-RU" i="1" dirty="0" err="1" smtClean="0"/>
              <a:t>холоднуватий</a:t>
            </a:r>
            <a:r>
              <a:rPr lang="ru-RU" i="1" dirty="0" smtClean="0"/>
              <a:t> — </a:t>
            </a:r>
            <a:r>
              <a:rPr lang="ru-RU" i="1" dirty="0" err="1" smtClean="0"/>
              <a:t>холодний</a:t>
            </a:r>
            <a:r>
              <a:rPr lang="ru-RU" i="1" dirty="0" smtClean="0"/>
              <a:t> — </a:t>
            </a:r>
            <a:r>
              <a:rPr lang="ru-RU" i="1" dirty="0" err="1" smtClean="0"/>
              <a:t>крижаний</a:t>
            </a:r>
            <a:r>
              <a:rPr lang="ru-RU" i="1" dirty="0" smtClean="0"/>
              <a:t>, </a:t>
            </a:r>
            <a:r>
              <a:rPr lang="ru-RU" i="1" dirty="0" err="1" smtClean="0"/>
              <a:t>світло</a:t>
            </a:r>
            <a:r>
              <a:rPr lang="ru-RU" i="1" dirty="0" smtClean="0"/>
              <a:t> — </a:t>
            </a:r>
            <a:r>
              <a:rPr lang="ru-RU" i="1" dirty="0" err="1" smtClean="0"/>
              <a:t>сутінки</a:t>
            </a:r>
            <a:r>
              <a:rPr lang="ru-RU" i="1" dirty="0" smtClean="0"/>
              <a:t> — </a:t>
            </a:r>
            <a:r>
              <a:rPr lang="ru-RU" i="1" dirty="0" err="1" smtClean="0"/>
              <a:t>темрява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без </a:t>
            </a:r>
            <a:r>
              <a:rPr lang="ru-RU" dirty="0" err="1" smtClean="0"/>
              <a:t>проміжних</a:t>
            </a:r>
            <a:r>
              <a:rPr lang="ru-RU" dirty="0" smtClean="0"/>
              <a:t> </a:t>
            </a:r>
            <a:r>
              <a:rPr lang="ru-RU" dirty="0" err="1" smtClean="0"/>
              <a:t>ступенів</a:t>
            </a:r>
            <a:r>
              <a:rPr lang="ru-RU" dirty="0" smtClean="0"/>
              <a:t> </a:t>
            </a:r>
            <a:r>
              <a:rPr lang="ru-RU" dirty="0" err="1" smtClean="0"/>
              <a:t>вияву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: </a:t>
            </a:r>
            <a:r>
              <a:rPr lang="ru-RU" i="1" dirty="0" err="1" smtClean="0"/>
              <a:t>життя</a:t>
            </a:r>
            <a:r>
              <a:rPr lang="ru-RU" i="1" dirty="0" smtClean="0"/>
              <a:t> — смерть, </a:t>
            </a:r>
            <a:r>
              <a:rPr lang="ru-RU" i="1" dirty="0" err="1" smtClean="0"/>
              <a:t>перемога</a:t>
            </a:r>
            <a:r>
              <a:rPr lang="ru-RU" i="1" dirty="0" smtClean="0"/>
              <a:t> — </a:t>
            </a:r>
            <a:r>
              <a:rPr lang="ru-RU" i="1" dirty="0" err="1" smtClean="0"/>
              <a:t>поразка</a:t>
            </a:r>
            <a:r>
              <a:rPr lang="ru-RU" i="1" dirty="0" smtClean="0"/>
              <a:t>, </a:t>
            </a:r>
            <a:r>
              <a:rPr lang="ru-RU" i="1" dirty="0" err="1" smtClean="0"/>
              <a:t>присутній</a:t>
            </a:r>
            <a:r>
              <a:rPr lang="ru-RU" i="1" dirty="0" smtClean="0"/>
              <a:t> — </a:t>
            </a:r>
            <a:r>
              <a:rPr lang="ru-RU" i="1" dirty="0" err="1" smtClean="0"/>
              <a:t>відсутній</a:t>
            </a:r>
            <a:r>
              <a:rPr lang="ru-RU" i="1" dirty="0" smtClean="0"/>
              <a:t>, </a:t>
            </a:r>
            <a:r>
              <a:rPr lang="ru-RU" i="1" dirty="0" err="1" smtClean="0"/>
              <a:t>лівий</a:t>
            </a:r>
            <a:r>
              <a:rPr lang="ru-RU" i="1" dirty="0" smtClean="0"/>
              <a:t> — </a:t>
            </a:r>
            <a:r>
              <a:rPr lang="ru-RU" i="1" dirty="0" err="1" smtClean="0"/>
              <a:t>правий</a:t>
            </a:r>
            <a:r>
              <a:rPr lang="ru-RU" i="1" dirty="0" smtClean="0"/>
              <a:t>, </a:t>
            </a:r>
            <a:r>
              <a:rPr lang="ru-RU" i="1" dirty="0" err="1" smtClean="0"/>
              <a:t>однаковий</a:t>
            </a:r>
            <a:r>
              <a:rPr lang="ru-RU" i="1" dirty="0" smtClean="0"/>
              <a:t> —</a:t>
            </a:r>
            <a:r>
              <a:rPr lang="ru-RU" i="1" dirty="0" err="1" smtClean="0"/>
              <a:t>різний</a:t>
            </a:r>
            <a:r>
              <a:rPr lang="ru-RU" i="1" dirty="0" smtClean="0"/>
              <a:t>, </a:t>
            </a:r>
            <a:r>
              <a:rPr lang="ru-RU" i="1" dirty="0" err="1" smtClean="0"/>
              <a:t>множити</a:t>
            </a:r>
            <a:r>
              <a:rPr lang="ru-RU" i="1" dirty="0" smtClean="0"/>
              <a:t> — </a:t>
            </a:r>
            <a:r>
              <a:rPr lang="ru-RU" i="1" dirty="0" err="1" smtClean="0"/>
              <a:t>ділити</a:t>
            </a:r>
            <a:r>
              <a:rPr lang="ru-RU" i="1" dirty="0" smtClean="0"/>
              <a:t>, наступи </a:t>
            </a:r>
            <a:r>
              <a:rPr lang="ru-RU" i="1" dirty="0" err="1" smtClean="0"/>
              <a:t>ти</a:t>
            </a:r>
            <a:r>
              <a:rPr lang="ru-RU" i="1" dirty="0" smtClean="0"/>
              <a:t> — </a:t>
            </a:r>
            <a:r>
              <a:rPr lang="ru-RU" i="1" dirty="0" err="1" smtClean="0"/>
              <a:t>відступати</a:t>
            </a:r>
            <a:r>
              <a:rPr lang="ru-RU" i="1" dirty="0" smtClean="0"/>
              <a:t>, </a:t>
            </a:r>
            <a:r>
              <a:rPr lang="ru-RU" i="1" dirty="0" err="1" smtClean="0"/>
              <a:t>нападати</a:t>
            </a:r>
            <a:r>
              <a:rPr lang="ru-RU" i="1" dirty="0" smtClean="0"/>
              <a:t> — </a:t>
            </a:r>
            <a:r>
              <a:rPr lang="ru-RU" i="1" dirty="0" err="1" smtClean="0"/>
              <a:t>захищатися</a:t>
            </a:r>
            <a:r>
              <a:rPr lang="ru-RU" i="1" dirty="0" smtClean="0"/>
              <a:t>, </a:t>
            </a:r>
            <a:r>
              <a:rPr lang="ru-RU" i="1" dirty="0" err="1" smtClean="0"/>
              <a:t>купувати</a:t>
            </a:r>
            <a:r>
              <a:rPr lang="ru-RU" i="1" dirty="0" smtClean="0"/>
              <a:t> — </a:t>
            </a:r>
            <a:r>
              <a:rPr lang="ru-RU" i="1" dirty="0" err="1" smtClean="0"/>
              <a:t>продавати</a:t>
            </a:r>
            <a:r>
              <a:rPr lang="ru-RU" i="1" dirty="0" smtClean="0"/>
              <a:t>, </a:t>
            </a:r>
            <a:r>
              <a:rPr lang="ru-RU" i="1" dirty="0" err="1" smtClean="0"/>
              <a:t>говорити</a:t>
            </a:r>
            <a:r>
              <a:rPr lang="ru-RU" i="1" dirty="0" smtClean="0"/>
              <a:t> — </a:t>
            </a:r>
            <a:r>
              <a:rPr lang="ru-RU" i="1" dirty="0" err="1" smtClean="0"/>
              <a:t>мовчати</a:t>
            </a:r>
            <a:r>
              <a:rPr lang="ru-RU" i="1" dirty="0" smtClean="0"/>
              <a:t>, </a:t>
            </a:r>
            <a:r>
              <a:rPr lang="ru-RU" i="1" dirty="0" err="1" smtClean="0"/>
              <a:t>всередині</a:t>
            </a:r>
            <a:r>
              <a:rPr lang="ru-RU" i="1" dirty="0" smtClean="0"/>
              <a:t> — </a:t>
            </a:r>
            <a:r>
              <a:rPr lang="ru-RU" i="1" dirty="0" err="1" smtClean="0"/>
              <a:t>зовні</a:t>
            </a:r>
            <a:r>
              <a:rPr lang="ru-RU" i="1" dirty="0" smtClean="0"/>
              <a:t>, </a:t>
            </a:r>
            <a:r>
              <a:rPr lang="ru-RU" i="1" dirty="0" err="1" smtClean="0"/>
              <a:t>вгору</a:t>
            </a:r>
            <a:r>
              <a:rPr lang="ru-RU" i="1" dirty="0" smtClean="0"/>
              <a:t> — вниз.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Слова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b="1" dirty="0" smtClean="0"/>
              <a:t>не-</a:t>
            </a:r>
            <a:r>
              <a:rPr lang="ru-RU" dirty="0" smtClean="0"/>
              <a:t> 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антонімічні</a:t>
            </a:r>
            <a:r>
              <a:rPr lang="ru-RU" dirty="0" smtClean="0"/>
              <a:t>, коли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творить </a:t>
            </a:r>
            <a:r>
              <a:rPr lang="ru-RU" dirty="0" err="1" smtClean="0"/>
              <a:t>нове</a:t>
            </a:r>
            <a:r>
              <a:rPr lang="ru-RU" dirty="0" smtClean="0"/>
              <a:t> слово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новим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: </a:t>
            </a:r>
            <a:r>
              <a:rPr lang="ru-RU" i="1" dirty="0" smtClean="0"/>
              <a:t>правда — неправда</a:t>
            </a:r>
            <a:r>
              <a:rPr lang="ru-RU" dirty="0" smtClean="0"/>
              <a:t> (</a:t>
            </a:r>
            <a:r>
              <a:rPr lang="ru-RU" dirty="0" err="1" smtClean="0"/>
              <a:t>брехня</a:t>
            </a:r>
            <a:r>
              <a:rPr lang="ru-RU" dirty="0" smtClean="0"/>
              <a:t>), </a:t>
            </a:r>
            <a:r>
              <a:rPr lang="ru-RU" i="1" dirty="0" smtClean="0"/>
              <a:t>друг — недруг</a:t>
            </a:r>
            <a:r>
              <a:rPr lang="ru-RU" dirty="0" smtClean="0"/>
              <a:t> (ворог), </a:t>
            </a:r>
            <a:r>
              <a:rPr lang="ru-RU" i="1" dirty="0" smtClean="0"/>
              <a:t>воля — неволя</a:t>
            </a:r>
            <a:r>
              <a:rPr lang="ru-RU" dirty="0" smtClean="0"/>
              <a:t> (рабство). </a:t>
            </a:r>
            <a:r>
              <a:rPr lang="ru-RU" dirty="0" err="1" smtClean="0"/>
              <a:t>Антоніми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b="1" dirty="0" smtClean="0"/>
              <a:t>не-</a:t>
            </a:r>
            <a:r>
              <a:rPr lang="ru-RU" dirty="0" smtClean="0"/>
              <a:t> 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меншу</a:t>
            </a:r>
            <a:r>
              <a:rPr lang="ru-RU" dirty="0" smtClean="0"/>
              <a:t> </a:t>
            </a:r>
            <a:r>
              <a:rPr lang="ru-RU" dirty="0" err="1" smtClean="0"/>
              <a:t>міру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різнокореневі</a:t>
            </a:r>
            <a:r>
              <a:rPr lang="ru-RU" dirty="0" smtClean="0"/>
              <a:t> </a:t>
            </a:r>
            <a:r>
              <a:rPr lang="ru-RU" dirty="0" err="1" smtClean="0"/>
              <a:t>антоніми</a:t>
            </a:r>
            <a:r>
              <a:rPr lang="ru-RU" dirty="0" smtClean="0"/>
              <a:t>: </a:t>
            </a:r>
            <a:r>
              <a:rPr lang="ru-RU" i="1" dirty="0" err="1" smtClean="0"/>
              <a:t>багатий</a:t>
            </a:r>
            <a:r>
              <a:rPr lang="ru-RU" i="1" dirty="0" smtClean="0"/>
              <a:t> — </a:t>
            </a:r>
            <a:r>
              <a:rPr lang="ru-RU" i="1" dirty="0" err="1" smtClean="0"/>
              <a:t>небагатий</a:t>
            </a:r>
            <a:r>
              <a:rPr lang="ru-RU" dirty="0" smtClean="0"/>
              <a:t> (убогий), л</a:t>
            </a:r>
            <a:r>
              <a:rPr lang="ru-RU" i="1" dirty="0" smtClean="0"/>
              <a:t>егко — нелегко</a:t>
            </a:r>
            <a:r>
              <a:rPr lang="ru-RU" dirty="0" smtClean="0"/>
              <a:t>(</a:t>
            </a:r>
            <a:r>
              <a:rPr lang="ru-RU" dirty="0" err="1" smtClean="0"/>
              <a:t>важко</a:t>
            </a:r>
            <a:r>
              <a:rPr lang="ru-RU" dirty="0" smtClean="0"/>
              <a:t>), </a:t>
            </a:r>
            <a:r>
              <a:rPr lang="ru-RU" i="1" dirty="0" smtClean="0"/>
              <a:t>правда — неправда</a:t>
            </a:r>
            <a:r>
              <a:rPr lang="ru-RU" dirty="0" smtClean="0"/>
              <a:t> (</a:t>
            </a:r>
            <a:r>
              <a:rPr lang="ru-RU" dirty="0" err="1" smtClean="0"/>
              <a:t>брехня</a:t>
            </a:r>
            <a:r>
              <a:rPr lang="ru-RU" dirty="0" smtClean="0"/>
              <a:t>). Але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похідні</a:t>
            </a:r>
            <a:r>
              <a:rPr lang="ru-RU" dirty="0" smtClean="0"/>
              <a:t> слова </a:t>
            </a:r>
            <a:r>
              <a:rPr lang="ru-RU" dirty="0" err="1" smtClean="0"/>
              <a:t>з</a:t>
            </a:r>
            <a:r>
              <a:rPr lang="ru-RU" dirty="0" smtClean="0"/>
              <a:t> не-, як </a:t>
            </a:r>
            <a:r>
              <a:rPr lang="ru-RU" dirty="0" err="1" smtClean="0"/>
              <a:t>гарячий</a:t>
            </a:r>
            <a:r>
              <a:rPr lang="ru-RU" dirty="0" smtClean="0"/>
              <a:t> — </a:t>
            </a:r>
            <a:r>
              <a:rPr lang="ru-RU" dirty="0" err="1" smtClean="0"/>
              <a:t>негарячий</a:t>
            </a:r>
            <a:r>
              <a:rPr lang="ru-RU" dirty="0" smtClean="0"/>
              <a:t>, </a:t>
            </a:r>
            <a:r>
              <a:rPr lang="ru-RU" dirty="0" err="1" smtClean="0"/>
              <a:t>швидко</a:t>
            </a:r>
            <a:r>
              <a:rPr lang="ru-RU" dirty="0" smtClean="0"/>
              <a:t> — </a:t>
            </a:r>
            <a:r>
              <a:rPr lang="ru-RU" dirty="0" err="1" smtClean="0"/>
              <a:t>нешвидко</a:t>
            </a:r>
            <a:r>
              <a:rPr lang="ru-RU" dirty="0" smtClean="0"/>
              <a:t>, не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антонімічними</a:t>
            </a:r>
            <a:r>
              <a:rPr lang="ru-RU" dirty="0" smtClean="0"/>
              <a:t>. Вони </a:t>
            </a:r>
            <a:r>
              <a:rPr lang="ru-RU" dirty="0" err="1" smtClean="0"/>
              <a:t>передають</a:t>
            </a:r>
            <a:r>
              <a:rPr lang="ru-RU" dirty="0" smtClean="0"/>
              <a:t> не </a:t>
            </a:r>
            <a:r>
              <a:rPr lang="ru-RU" dirty="0" err="1" smtClean="0"/>
              <a:t>протилежні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а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</a:t>
            </a:r>
            <a:r>
              <a:rPr lang="ru-RU" dirty="0" smtClean="0"/>
              <a:t>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вияву</a:t>
            </a:r>
            <a:r>
              <a:rPr lang="ru-RU" dirty="0" smtClean="0"/>
              <a:t> </a:t>
            </a:r>
            <a:r>
              <a:rPr lang="ru-RU" dirty="0" err="1" smtClean="0"/>
              <a:t>якостей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Антоніми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загальновживані</a:t>
            </a:r>
            <a:r>
              <a:rPr lang="ru-RU" dirty="0" smtClean="0"/>
              <a:t> (</a:t>
            </a:r>
            <a:r>
              <a:rPr lang="ru-RU" dirty="0" err="1" smtClean="0"/>
              <a:t>постійні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контекстуальні</a:t>
            </a:r>
            <a:r>
              <a:rPr lang="ru-RU" dirty="0" smtClean="0"/>
              <a:t>. </a:t>
            </a:r>
            <a:r>
              <a:rPr lang="ru-RU" dirty="0" err="1" smtClean="0"/>
              <a:t>Загальновживані</a:t>
            </a:r>
            <a:r>
              <a:rPr lang="ru-RU" dirty="0" smtClean="0"/>
              <a:t> </a:t>
            </a:r>
            <a:r>
              <a:rPr lang="ru-RU" dirty="0" err="1" smtClean="0"/>
              <a:t>антоніми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протилежне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поза </a:t>
            </a:r>
            <a:r>
              <a:rPr lang="ru-RU" dirty="0" smtClean="0">
                <a:hlinkClick r:id="rId2" tooltip="Контекст"/>
              </a:rPr>
              <a:t>контекстом</a:t>
            </a:r>
            <a:r>
              <a:rPr lang="ru-RU" dirty="0" smtClean="0"/>
              <a:t> (</a:t>
            </a:r>
            <a:r>
              <a:rPr lang="ru-RU" dirty="0" err="1" smtClean="0"/>
              <a:t>сум</a:t>
            </a:r>
            <a:r>
              <a:rPr lang="ru-RU" dirty="0" smtClean="0"/>
              <a:t> — </a:t>
            </a:r>
            <a:r>
              <a:rPr lang="ru-RU" dirty="0" err="1" smtClean="0"/>
              <a:t>радість</a:t>
            </a:r>
            <a:r>
              <a:rPr lang="ru-RU" dirty="0" smtClean="0"/>
              <a:t>); </a:t>
            </a:r>
            <a:r>
              <a:rPr lang="ru-RU" dirty="0" err="1" smtClean="0"/>
              <a:t>контекстуальні</a:t>
            </a:r>
            <a:r>
              <a:rPr lang="ru-RU" dirty="0" smtClean="0"/>
              <a:t> ж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протилежного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в </a:t>
            </a:r>
            <a:r>
              <a:rPr lang="ru-RU" dirty="0" err="1" smtClean="0">
                <a:hlinkClick r:id="rId2" tooltip="Контекст"/>
              </a:rPr>
              <a:t>контексті</a:t>
            </a:r>
            <a:r>
              <a:rPr lang="ru-RU" dirty="0" smtClean="0"/>
              <a:t> </a:t>
            </a:r>
            <a:r>
              <a:rPr lang="ru-RU" dirty="0" err="1" smtClean="0"/>
              <a:t>внаслідок</a:t>
            </a:r>
            <a:r>
              <a:rPr lang="ru-RU" dirty="0" smtClean="0"/>
              <a:t> переносного </a:t>
            </a:r>
            <a:r>
              <a:rPr lang="ru-RU" dirty="0" err="1" smtClean="0"/>
              <a:t>вживання</a:t>
            </a:r>
            <a:r>
              <a:rPr lang="ru-RU" dirty="0" smtClean="0"/>
              <a:t> </a:t>
            </a:r>
            <a:r>
              <a:rPr lang="ru-RU" dirty="0" smtClean="0">
                <a:hlinkClick r:id="rId3" tooltip="Слово"/>
              </a:rPr>
              <a:t>слова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вислові</a:t>
            </a:r>
            <a:r>
              <a:rPr lang="ru-RU" dirty="0" smtClean="0"/>
              <a:t> «Не </a:t>
            </a:r>
            <a:r>
              <a:rPr lang="ru-RU" dirty="0" err="1" smtClean="0"/>
              <a:t>бійтесь</a:t>
            </a:r>
            <a:r>
              <a:rPr lang="ru-RU" dirty="0" smtClean="0"/>
              <a:t> </a:t>
            </a:r>
            <a:r>
              <a:rPr lang="ru-RU" dirty="0" err="1" smtClean="0"/>
              <a:t>заглядати</a:t>
            </a:r>
            <a:r>
              <a:rPr lang="ru-RU" dirty="0" smtClean="0"/>
              <a:t> у словник: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пишний</a:t>
            </a:r>
            <a:r>
              <a:rPr lang="ru-RU" dirty="0" smtClean="0"/>
              <a:t> яр, а не </a:t>
            </a:r>
            <a:r>
              <a:rPr lang="ru-RU" dirty="0" err="1" smtClean="0"/>
              <a:t>сумне</a:t>
            </a:r>
            <a:r>
              <a:rPr lang="ru-RU" dirty="0" smtClean="0"/>
              <a:t> </a:t>
            </a:r>
            <a:r>
              <a:rPr lang="ru-RU" dirty="0" err="1" smtClean="0"/>
              <a:t>провалля</a:t>
            </a:r>
            <a:r>
              <a:rPr lang="ru-RU" dirty="0" smtClean="0"/>
              <a:t>» (</a:t>
            </a:r>
            <a:r>
              <a:rPr lang="ru-RU" dirty="0" smtClean="0">
                <a:hlinkClick r:id="rId4" tooltip="Максим Рильський"/>
              </a:rPr>
              <a:t>М. </a:t>
            </a:r>
            <a:r>
              <a:rPr lang="ru-RU" dirty="0" err="1" smtClean="0">
                <a:hlinkClick r:id="rId4" tooltip="Максим Рильський"/>
              </a:rPr>
              <a:t>Рильський</a:t>
            </a:r>
            <a:r>
              <a:rPr lang="ru-RU" dirty="0" smtClean="0"/>
              <a:t>) </a:t>
            </a:r>
            <a:r>
              <a:rPr lang="ru-RU" dirty="0" err="1" smtClean="0"/>
              <a:t>завдяки</a:t>
            </a:r>
            <a:r>
              <a:rPr lang="ru-RU" dirty="0" smtClean="0"/>
              <a:t> контексту </a:t>
            </a:r>
            <a:r>
              <a:rPr lang="ru-RU" dirty="0" err="1" smtClean="0"/>
              <a:t>сприймаються</a:t>
            </a:r>
            <a:r>
              <a:rPr lang="ru-RU" dirty="0" smtClean="0"/>
              <a:t> як </a:t>
            </a:r>
            <a:r>
              <a:rPr lang="ru-RU" dirty="0" err="1" smtClean="0"/>
              <a:t>антоніми</a:t>
            </a:r>
            <a:r>
              <a:rPr lang="ru-RU" dirty="0" smtClean="0"/>
              <a:t> пари </a:t>
            </a:r>
            <a:r>
              <a:rPr lang="ru-RU" dirty="0" err="1" smtClean="0"/>
              <a:t>слів</a:t>
            </a:r>
            <a:r>
              <a:rPr lang="ru-RU" dirty="0" smtClean="0"/>
              <a:t> </a:t>
            </a:r>
            <a:r>
              <a:rPr lang="ru-RU" i="1" dirty="0" err="1" smtClean="0"/>
              <a:t>пишний</a:t>
            </a:r>
            <a:r>
              <a:rPr lang="ru-RU" i="1" dirty="0" smtClean="0"/>
              <a:t> — </a:t>
            </a:r>
            <a:r>
              <a:rPr lang="ru-RU" i="1" dirty="0" err="1" smtClean="0"/>
              <a:t>сумний</a:t>
            </a:r>
            <a:r>
              <a:rPr lang="ru-RU" i="1" dirty="0" smtClean="0"/>
              <a:t>, яр — </a:t>
            </a:r>
            <a:r>
              <a:rPr lang="ru-RU" i="1" dirty="0" err="1" smtClean="0"/>
              <a:t>провалля.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антонімів</a:t>
            </a:r>
            <a:r>
              <a:rPr lang="ru-RU" dirty="0" smtClean="0"/>
              <a:t> </a:t>
            </a:r>
            <a:r>
              <a:rPr lang="ru-RU" dirty="0" err="1" smtClean="0"/>
              <a:t>робить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Мова"/>
              </a:rPr>
              <a:t>мову</a:t>
            </a:r>
            <a:r>
              <a:rPr lang="ru-RU" dirty="0" smtClean="0"/>
              <a:t> </a:t>
            </a:r>
            <a:r>
              <a:rPr lang="ru-RU" dirty="0" err="1" smtClean="0"/>
              <a:t>виразнішою</a:t>
            </a:r>
            <a:r>
              <a:rPr lang="ru-RU" dirty="0" smtClean="0"/>
              <a:t>, </a:t>
            </a:r>
            <a:r>
              <a:rPr lang="ru-RU" dirty="0" err="1" smtClean="0"/>
              <a:t>багатшою</a:t>
            </a:r>
            <a:r>
              <a:rPr lang="ru-RU" dirty="0" smtClean="0"/>
              <a:t>, </a:t>
            </a:r>
            <a:r>
              <a:rPr lang="ru-RU" dirty="0" err="1" smtClean="0"/>
              <a:t>контрастнішою</a:t>
            </a:r>
            <a:r>
              <a:rPr lang="ru-RU" dirty="0" smtClean="0"/>
              <a:t>,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загострити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явищах</a:t>
            </a:r>
            <a:r>
              <a:rPr lang="ru-RU" dirty="0" smtClean="0"/>
              <a:t>,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7239000" cy="489894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Антоніми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 </a:t>
            </a:r>
            <a:r>
              <a:rPr lang="ru-RU" dirty="0" err="1" smtClean="0">
                <a:hlinkClick r:id="rId2" tooltip="Прислів'я"/>
              </a:rPr>
              <a:t>прислів'ях</a:t>
            </a:r>
            <a:r>
              <a:rPr lang="ru-RU" dirty="0" smtClean="0"/>
              <a:t>, </a:t>
            </a:r>
            <a:r>
              <a:rPr lang="ru-RU" dirty="0" err="1" smtClean="0">
                <a:hlinkClick r:id="rId3" tooltip="Приказка"/>
              </a:rPr>
              <a:t>приказках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Дотеп"/>
              </a:rPr>
              <a:t>дотепах</a:t>
            </a:r>
            <a:r>
              <a:rPr lang="ru-RU" dirty="0" smtClean="0"/>
              <a:t>: «На </a:t>
            </a:r>
            <a:r>
              <a:rPr lang="ru-RU" dirty="0" err="1" smtClean="0"/>
              <a:t>чорній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білий</a:t>
            </a:r>
            <a:r>
              <a:rPr lang="ru-RU" dirty="0" smtClean="0"/>
              <a:t> </a:t>
            </a:r>
            <a:r>
              <a:rPr lang="ru-RU" dirty="0" err="1" smtClean="0"/>
              <a:t>хліб</a:t>
            </a:r>
            <a:r>
              <a:rPr lang="ru-RU" dirty="0" smtClean="0"/>
              <a:t> родить», «</a:t>
            </a:r>
            <a:r>
              <a:rPr lang="ru-RU" dirty="0" err="1" smtClean="0"/>
              <a:t>Порожня</a:t>
            </a:r>
            <a:r>
              <a:rPr lang="ru-RU" dirty="0" smtClean="0"/>
              <a:t> бочка </a:t>
            </a:r>
            <a:r>
              <a:rPr lang="ru-RU" dirty="0" err="1" smtClean="0"/>
              <a:t>гу-чить</a:t>
            </a:r>
            <a:r>
              <a:rPr lang="ru-RU" dirty="0" smtClean="0"/>
              <a:t>, а </a:t>
            </a:r>
            <a:r>
              <a:rPr lang="ru-RU" dirty="0" err="1" smtClean="0"/>
              <a:t>повна</a:t>
            </a:r>
            <a:r>
              <a:rPr lang="ru-RU" dirty="0" smtClean="0"/>
              <a:t> — </a:t>
            </a:r>
            <a:r>
              <a:rPr lang="ru-RU" dirty="0" err="1" smtClean="0"/>
              <a:t>мовчить</a:t>
            </a:r>
            <a:r>
              <a:rPr lang="ru-RU" dirty="0" smtClean="0"/>
              <a:t>», «Чужого доброго не </a:t>
            </a:r>
            <a:r>
              <a:rPr lang="ru-RU" dirty="0" err="1" smtClean="0"/>
              <a:t>гудь</a:t>
            </a:r>
            <a:r>
              <a:rPr lang="ru-RU" dirty="0" smtClean="0"/>
              <a:t>, а </a:t>
            </a:r>
            <a:r>
              <a:rPr lang="ru-RU" dirty="0" err="1" smtClean="0"/>
              <a:t>свого</a:t>
            </a:r>
            <a:r>
              <a:rPr lang="ru-RU" dirty="0" smtClean="0"/>
              <a:t> поганого не хвали». На </a:t>
            </a:r>
            <a:r>
              <a:rPr lang="ru-RU" dirty="0" err="1" smtClean="0"/>
              <a:t>контекстуальних</a:t>
            </a:r>
            <a:r>
              <a:rPr lang="ru-RU" dirty="0" smtClean="0"/>
              <a:t> </a:t>
            </a:r>
            <a:r>
              <a:rPr lang="ru-RU" dirty="0" err="1" smtClean="0"/>
              <a:t>антонімах</a:t>
            </a:r>
            <a:r>
              <a:rPr lang="ru-RU" dirty="0" smtClean="0"/>
              <a:t> </a:t>
            </a:r>
            <a:r>
              <a:rPr lang="ru-RU" dirty="0" err="1" smtClean="0"/>
              <a:t>побудовані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іронічні</a:t>
            </a:r>
            <a:r>
              <a:rPr lang="ru-RU" dirty="0" smtClean="0"/>
              <a:t> </a:t>
            </a:r>
            <a:r>
              <a:rPr lang="ru-RU" dirty="0" err="1" smtClean="0"/>
              <a:t>вислови</a:t>
            </a:r>
            <a:r>
              <a:rPr lang="ru-RU" dirty="0" smtClean="0"/>
              <a:t>: «</a:t>
            </a:r>
            <a:r>
              <a:rPr lang="ru-RU" dirty="0" err="1" smtClean="0"/>
              <a:t>Розжалобився</a:t>
            </a:r>
            <a:r>
              <a:rPr lang="ru-RU" dirty="0" smtClean="0"/>
              <a:t>, як </a:t>
            </a:r>
            <a:r>
              <a:rPr lang="ru-RU" dirty="0" err="1" smtClean="0"/>
              <a:t>вовк</a:t>
            </a:r>
            <a:r>
              <a:rPr lang="ru-RU" dirty="0" smtClean="0"/>
              <a:t> над </a:t>
            </a:r>
            <a:r>
              <a:rPr lang="ru-RU" dirty="0" err="1" smtClean="0"/>
              <a:t>поросям</a:t>
            </a:r>
            <a:r>
              <a:rPr lang="ru-RU" dirty="0" smtClean="0"/>
              <a:t> — </a:t>
            </a:r>
            <a:r>
              <a:rPr lang="ru-RU" dirty="0" err="1" smtClean="0"/>
              <a:t>від</a:t>
            </a:r>
            <a:r>
              <a:rPr lang="ru-RU" dirty="0" smtClean="0"/>
              <a:t> '</a:t>
            </a:r>
            <a:r>
              <a:rPr lang="ru-RU" dirty="0" err="1" smtClean="0"/>
              <a:t>їв</a:t>
            </a:r>
            <a:r>
              <a:rPr lang="ru-RU" dirty="0" smtClean="0"/>
              <a:t> </a:t>
            </a:r>
            <a:r>
              <a:rPr lang="ru-RU" dirty="0" err="1" smtClean="0"/>
              <a:t>ніжки</a:t>
            </a:r>
            <a:r>
              <a:rPr lang="ru-RU" dirty="0" smtClean="0"/>
              <a:t> та </a:t>
            </a:r>
            <a:r>
              <a:rPr lang="ru-RU" dirty="0" err="1" smtClean="0"/>
              <a:t>й</a:t>
            </a:r>
            <a:r>
              <a:rPr lang="ru-RU" dirty="0" smtClean="0"/>
              <a:t> плаче», «</a:t>
            </a:r>
            <a:r>
              <a:rPr lang="ru-RU" dirty="0" err="1" smtClean="0"/>
              <a:t>Добрий</a:t>
            </a:r>
            <a:r>
              <a:rPr lang="ru-RU" dirty="0" smtClean="0"/>
              <a:t> баранчик, та </a:t>
            </a:r>
            <a:r>
              <a:rPr lang="ru-RU" dirty="0" err="1" smtClean="0"/>
              <a:t>по-вовчому</a:t>
            </a:r>
            <a:r>
              <a:rPr lang="ru-RU" dirty="0" smtClean="0"/>
              <a:t> </a:t>
            </a:r>
            <a:r>
              <a:rPr lang="ru-RU" dirty="0" err="1" smtClean="0"/>
              <a:t>виє</a:t>
            </a:r>
            <a:r>
              <a:rPr lang="ru-RU" dirty="0" smtClean="0"/>
              <a:t>», «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добрий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ложці</a:t>
            </a:r>
            <a:r>
              <a:rPr lang="ru-RU" dirty="0" smtClean="0"/>
              <a:t> води </a:t>
            </a:r>
            <a:r>
              <a:rPr lang="ru-RU" dirty="0" err="1" smtClean="0"/>
              <a:t>втопив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», «</a:t>
            </a:r>
            <a:r>
              <a:rPr lang="ru-RU" dirty="0" err="1" smtClean="0"/>
              <a:t>Така</a:t>
            </a:r>
            <a:r>
              <a:rPr lang="ru-RU" dirty="0" smtClean="0"/>
              <a:t> </a:t>
            </a:r>
            <a:r>
              <a:rPr lang="ru-RU" dirty="0" err="1" smtClean="0"/>
              <a:t>гарна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як </a:t>
            </a:r>
            <a:r>
              <a:rPr lang="ru-RU" dirty="0" err="1" smtClean="0"/>
              <a:t>вигляне</a:t>
            </a:r>
            <a:r>
              <a:rPr lang="ru-RU" dirty="0" smtClean="0"/>
              <a:t> у </a:t>
            </a:r>
            <a:r>
              <a:rPr lang="ru-RU" dirty="0" err="1" smtClean="0"/>
              <a:t>вікно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собаки на те </a:t>
            </a:r>
            <a:r>
              <a:rPr lang="ru-RU" dirty="0" err="1" smtClean="0"/>
              <a:t>вікно</a:t>
            </a:r>
            <a:r>
              <a:rPr lang="ru-RU" dirty="0" smtClean="0"/>
              <a:t> три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гавкають</a:t>
            </a:r>
            <a:r>
              <a:rPr lang="ru-RU" dirty="0" smtClean="0"/>
              <a:t>». </a:t>
            </a:r>
            <a:r>
              <a:rPr lang="ru-RU" dirty="0" err="1" smtClean="0"/>
              <a:t>Антоніми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до складу </a:t>
            </a:r>
            <a:r>
              <a:rPr lang="ru-RU" dirty="0" err="1" smtClean="0"/>
              <a:t>багатьох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Фразеологізм"/>
              </a:rPr>
              <a:t>фразеологізмів</a:t>
            </a:r>
            <a:r>
              <a:rPr lang="ru-RU" dirty="0" smtClean="0"/>
              <a:t>: </a:t>
            </a:r>
            <a:r>
              <a:rPr lang="ru-RU" dirty="0" err="1" smtClean="0"/>
              <a:t>н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живий</a:t>
            </a:r>
            <a:r>
              <a:rPr lang="ru-RU" i="1" dirty="0" smtClean="0"/>
              <a:t> </a:t>
            </a:r>
            <a:r>
              <a:rPr lang="ru-RU" i="1" dirty="0" err="1" smtClean="0"/>
              <a:t>ні</a:t>
            </a:r>
            <a:r>
              <a:rPr lang="ru-RU" i="1" dirty="0" smtClean="0"/>
              <a:t> </a:t>
            </a:r>
            <a:r>
              <a:rPr lang="ru-RU" i="1" dirty="0" err="1" smtClean="0"/>
              <a:t>мертвий</a:t>
            </a:r>
            <a:r>
              <a:rPr lang="ru-RU" i="1" dirty="0" smtClean="0"/>
              <a:t>; </a:t>
            </a:r>
            <a:r>
              <a:rPr lang="ru-RU" i="1" dirty="0" err="1" smtClean="0"/>
              <a:t>ні</a:t>
            </a:r>
            <a:r>
              <a:rPr lang="ru-RU" i="1" dirty="0" smtClean="0"/>
              <a:t> холодно </a:t>
            </a:r>
            <a:r>
              <a:rPr lang="ru-RU" i="1" dirty="0" err="1" smtClean="0"/>
              <a:t>ні</a:t>
            </a:r>
            <a:r>
              <a:rPr lang="ru-RU" i="1" dirty="0" smtClean="0"/>
              <a:t> жарко; </a:t>
            </a:r>
            <a:r>
              <a:rPr lang="ru-RU" i="1" dirty="0" err="1" smtClean="0"/>
              <a:t>ні</a:t>
            </a:r>
            <a:r>
              <a:rPr lang="ru-RU" i="1" dirty="0" smtClean="0"/>
              <a:t> </a:t>
            </a:r>
            <a:r>
              <a:rPr lang="ru-RU" i="1" dirty="0" err="1" smtClean="0"/>
              <a:t>туди</a:t>
            </a:r>
            <a:r>
              <a:rPr lang="ru-RU" i="1" dirty="0" smtClean="0"/>
              <a:t> </a:t>
            </a:r>
            <a:r>
              <a:rPr lang="ru-RU" i="1" dirty="0" err="1" smtClean="0"/>
              <a:t>ні</a:t>
            </a:r>
            <a:r>
              <a:rPr lang="ru-RU" i="1" dirty="0" smtClean="0"/>
              <a:t> </a:t>
            </a:r>
            <a:r>
              <a:rPr lang="ru-RU" i="1" dirty="0" err="1" smtClean="0"/>
              <a:t>сюди</a:t>
            </a:r>
            <a:r>
              <a:rPr lang="ru-RU" i="1" dirty="0" smtClean="0"/>
              <a:t>; </a:t>
            </a:r>
            <a:r>
              <a:rPr lang="ru-RU" i="1" dirty="0" err="1" smtClean="0"/>
              <a:t>ні</a:t>
            </a:r>
            <a:r>
              <a:rPr lang="ru-RU" i="1" dirty="0" smtClean="0"/>
              <a:t> в сих </a:t>
            </a:r>
            <a:r>
              <a:rPr lang="ru-RU" i="1" dirty="0" err="1" smtClean="0"/>
              <a:t>ні</a:t>
            </a:r>
            <a:r>
              <a:rPr lang="ru-RU" i="1" dirty="0" smtClean="0"/>
              <a:t> в тих;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сміх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гріх</a:t>
            </a:r>
            <a:r>
              <a:rPr lang="ru-RU" i="1" dirty="0" smtClean="0"/>
              <a:t>; рано </a:t>
            </a:r>
            <a:r>
              <a:rPr lang="ru-RU" i="1" dirty="0" err="1" smtClean="0"/>
              <a:t>чи</a:t>
            </a:r>
            <a:r>
              <a:rPr lang="ru-RU" i="1" dirty="0" smtClean="0"/>
              <a:t> </a:t>
            </a:r>
            <a:r>
              <a:rPr lang="ru-RU" i="1" dirty="0" err="1" smtClean="0"/>
              <a:t>пізно</a:t>
            </a:r>
            <a:r>
              <a:rPr lang="ru-RU" i="1" dirty="0" smtClean="0"/>
              <a:t>; </a:t>
            </a:r>
            <a:r>
              <a:rPr lang="ru-RU" i="1" dirty="0" err="1" smtClean="0"/>
              <a:t>наліво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направо; пройти </a:t>
            </a:r>
            <a:r>
              <a:rPr lang="ru-RU" i="1" dirty="0" err="1" smtClean="0"/>
              <a:t>крізь</a:t>
            </a:r>
            <a:r>
              <a:rPr lang="ru-RU" i="1" dirty="0" smtClean="0"/>
              <a:t> </a:t>
            </a:r>
            <a:r>
              <a:rPr lang="ru-RU" i="1" dirty="0" err="1" smtClean="0"/>
              <a:t>вогонь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воду; </a:t>
            </a:r>
            <a:r>
              <a:rPr lang="ru-RU" i="1" dirty="0" err="1" smtClean="0"/>
              <a:t>змінити</a:t>
            </a:r>
            <a:r>
              <a:rPr lang="ru-RU" i="1" dirty="0" smtClean="0"/>
              <a:t> </a:t>
            </a:r>
            <a:r>
              <a:rPr lang="ru-RU" i="1" dirty="0" err="1" smtClean="0"/>
              <a:t>гнів</a:t>
            </a:r>
            <a:r>
              <a:rPr lang="ru-RU" i="1" dirty="0" smtClean="0"/>
              <a:t> на </a:t>
            </a:r>
            <a:r>
              <a:rPr lang="ru-RU" i="1" dirty="0" err="1" smtClean="0"/>
              <a:t>милість</a:t>
            </a:r>
            <a:r>
              <a:rPr lang="ru-RU" i="1" dirty="0" smtClean="0"/>
              <a:t>; </a:t>
            </a:r>
            <a:r>
              <a:rPr lang="ru-RU" i="1" dirty="0" err="1" smtClean="0"/>
              <a:t>ні</a:t>
            </a:r>
            <a:r>
              <a:rPr lang="ru-RU" i="1" dirty="0" smtClean="0"/>
              <a:t> </a:t>
            </a:r>
            <a:r>
              <a:rPr lang="ru-RU" i="1" dirty="0" err="1" smtClean="0"/>
              <a:t>богові</a:t>
            </a:r>
            <a:r>
              <a:rPr lang="ru-RU" i="1" dirty="0" smtClean="0"/>
              <a:t> </a:t>
            </a:r>
            <a:r>
              <a:rPr lang="ru-RU" i="1" dirty="0" err="1" smtClean="0"/>
              <a:t>свічка</a:t>
            </a:r>
            <a:r>
              <a:rPr lang="ru-RU" i="1" dirty="0" smtClean="0"/>
              <a:t>, </a:t>
            </a:r>
            <a:r>
              <a:rPr lang="ru-RU" i="1" dirty="0" err="1" smtClean="0"/>
              <a:t>ні</a:t>
            </a:r>
            <a:r>
              <a:rPr lang="ru-RU" i="1" dirty="0" smtClean="0"/>
              <a:t> </a:t>
            </a:r>
            <a:r>
              <a:rPr lang="ru-RU" i="1" dirty="0" err="1" smtClean="0"/>
              <a:t>чортові</a:t>
            </a:r>
            <a:r>
              <a:rPr lang="ru-RU" i="1" dirty="0" smtClean="0"/>
              <a:t> кочерга.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 smtClean="0"/>
              <a:t>антонімії</a:t>
            </a:r>
            <a:r>
              <a:rPr lang="ru-RU" dirty="0" smtClean="0"/>
              <a:t> </a:t>
            </a:r>
            <a:r>
              <a:rPr lang="ru-RU" dirty="0" err="1" smtClean="0"/>
              <a:t>будується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стилістичний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, як </a:t>
            </a:r>
            <a:r>
              <a:rPr lang="ru-RU" dirty="0" smtClean="0">
                <a:hlinkClick r:id="rId6" tooltip="Оксиморон"/>
              </a:rPr>
              <a:t>оксиморон</a:t>
            </a:r>
            <a:r>
              <a:rPr lang="ru-RU" dirty="0" smtClean="0"/>
              <a:t>, коли </a:t>
            </a:r>
            <a:r>
              <a:rPr lang="ru-RU" dirty="0" err="1" smtClean="0"/>
              <a:t>свідомо</a:t>
            </a:r>
            <a:r>
              <a:rPr lang="ru-RU" dirty="0" smtClean="0"/>
              <a:t> </a:t>
            </a:r>
            <a:r>
              <a:rPr lang="ru-RU" dirty="0" err="1" smtClean="0"/>
              <a:t>поєднують</a:t>
            </a:r>
            <a:r>
              <a:rPr lang="ru-RU" dirty="0" smtClean="0"/>
              <a:t> </a:t>
            </a:r>
            <a:r>
              <a:rPr lang="ru-RU" dirty="0" err="1" smtClean="0"/>
              <a:t>протилежні</a:t>
            </a:r>
            <a:r>
              <a:rPr lang="ru-RU" dirty="0" smtClean="0"/>
              <a:t> за </a:t>
            </a:r>
            <a:r>
              <a:rPr lang="ru-RU" dirty="0" err="1" smtClean="0"/>
              <a:t>змістом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разом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нове</a:t>
            </a:r>
            <a:r>
              <a:rPr lang="ru-RU" dirty="0" smtClean="0"/>
              <a:t> </a:t>
            </a:r>
            <a:r>
              <a:rPr lang="ru-RU" dirty="0" err="1" smtClean="0"/>
              <a:t>уявлення:</a:t>
            </a:r>
            <a:r>
              <a:rPr lang="ru-RU" i="1" dirty="0" err="1" smtClean="0"/>
              <a:t>без</a:t>
            </a:r>
            <a:r>
              <a:rPr lang="ru-RU" i="1" dirty="0" smtClean="0"/>
              <a:t> </a:t>
            </a:r>
            <a:r>
              <a:rPr lang="ru-RU" i="1" dirty="0" err="1" smtClean="0"/>
              <a:t>надії</a:t>
            </a:r>
            <a:r>
              <a:rPr lang="ru-RU" i="1" dirty="0" smtClean="0"/>
              <a:t> </a:t>
            </a:r>
            <a:r>
              <a:rPr lang="ru-RU" i="1" dirty="0" err="1" smtClean="0"/>
              <a:t>сподіватися</a:t>
            </a:r>
            <a:r>
              <a:rPr lang="ru-RU" i="1" dirty="0" smtClean="0"/>
              <a:t>, </a:t>
            </a:r>
            <a:r>
              <a:rPr lang="ru-RU" i="1" dirty="0" err="1" smtClean="0"/>
              <a:t>солодкий</a:t>
            </a:r>
            <a:r>
              <a:rPr lang="ru-RU" i="1" dirty="0" smtClean="0"/>
              <a:t> </a:t>
            </a:r>
            <a:r>
              <a:rPr lang="ru-RU" i="1" dirty="0" err="1" smtClean="0"/>
              <a:t>біль</a:t>
            </a:r>
            <a:r>
              <a:rPr lang="ru-RU" i="1" dirty="0" smtClean="0"/>
              <a:t>, </a:t>
            </a:r>
            <a:r>
              <a:rPr lang="ru-RU" i="1" dirty="0" err="1" smtClean="0"/>
              <a:t>небезпечна</a:t>
            </a:r>
            <a:r>
              <a:rPr lang="ru-RU" i="1" dirty="0" smtClean="0"/>
              <a:t> </a:t>
            </a:r>
            <a:r>
              <a:rPr lang="ru-RU" i="1" dirty="0" err="1" smtClean="0"/>
              <a:t>безпека</a:t>
            </a:r>
            <a:r>
              <a:rPr lang="ru-RU" i="1" dirty="0" smtClean="0"/>
              <a:t>, </a:t>
            </a:r>
            <a:endParaRPr lang="ru-RU" i="1" dirty="0" smtClean="0"/>
          </a:p>
          <a:p>
            <a:r>
              <a:rPr lang="ru-RU" i="1" dirty="0" err="1" smtClean="0"/>
              <a:t>дзвінка</a:t>
            </a:r>
            <a:r>
              <a:rPr lang="ru-RU" i="1" dirty="0" smtClean="0"/>
              <a:t> </a:t>
            </a:r>
            <a:r>
              <a:rPr lang="ru-RU" i="1" dirty="0" err="1" smtClean="0"/>
              <a:t>тиша</a:t>
            </a:r>
            <a:r>
              <a:rPr lang="ru-RU" i="1" dirty="0" smtClean="0"/>
              <a:t>, </a:t>
            </a:r>
            <a:r>
              <a:rPr lang="ru-RU" i="1" dirty="0" err="1" smtClean="0"/>
              <a:t>живий</a:t>
            </a:r>
            <a:r>
              <a:rPr lang="ru-RU" i="1" dirty="0" smtClean="0"/>
              <a:t> труп, </a:t>
            </a:r>
            <a:r>
              <a:rPr lang="ru-RU" i="1" dirty="0" err="1" smtClean="0"/>
              <a:t>бідний</a:t>
            </a:r>
            <a:r>
              <a:rPr lang="ru-RU" i="1" dirty="0" smtClean="0"/>
              <a:t> </a:t>
            </a:r>
            <a:r>
              <a:rPr lang="ru-RU" i="1" dirty="0" err="1" smtClean="0"/>
              <a:t>багач</a:t>
            </a:r>
            <a:r>
              <a:rPr lang="ru-RU" i="1" dirty="0" smtClean="0"/>
              <a:t>, </a:t>
            </a:r>
            <a:r>
              <a:rPr lang="ru-RU" i="1" dirty="0" err="1" smtClean="0"/>
              <a:t>щасливе</a:t>
            </a:r>
            <a:r>
              <a:rPr lang="ru-RU" i="1" dirty="0" smtClean="0"/>
              <a:t> горе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18436" name="Picture 4" descr="http://www.svetozar.org/lingvo/img/31_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60232" y="4221088"/>
            <a:ext cx="2919611" cy="24582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66</TotalTime>
  <Words>143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Слайд 1</vt:lpstr>
      <vt:lpstr>Слайд 2</vt:lpstr>
      <vt:lpstr>Слайд 3</vt:lpstr>
      <vt:lpstr>Багатозначні слова</vt:lpstr>
      <vt:lpstr>Слайд 5</vt:lpstr>
      <vt:lpstr>вИНЯТКИ</vt:lpstr>
      <vt:lpstr>Слайд 7</vt:lpstr>
      <vt:lpstr>Слайд 8</vt:lpstr>
      <vt:lpstr>Слайд 9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2016-03-28T13:16:57Z</dcterms:created>
  <dcterms:modified xsi:type="dcterms:W3CDTF">2016-03-28T14:23:44Z</dcterms:modified>
</cp:coreProperties>
</file>